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7" r="1617"/>
          <a:stretch/>
        </p:blipFill>
        <p:spPr>
          <a:xfrm>
            <a:off x="1075787" y="825834"/>
            <a:ext cx="1940945" cy="2654206"/>
          </a:xfrm>
          <a:prstGeom prst="rect">
            <a:avLst/>
          </a:prstGeom>
        </p:spPr>
      </p:pic>
      <p:sp>
        <p:nvSpPr>
          <p:cNvPr id="5" name="Заголовок 10"/>
          <p:cNvSpPr txBox="1">
            <a:spLocks/>
          </p:cNvSpPr>
          <p:nvPr/>
        </p:nvSpPr>
        <p:spPr>
          <a:xfrm>
            <a:off x="1784879" y="152399"/>
            <a:ext cx="8534400" cy="58030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000" smtClean="0">
                <a:solidFill>
                  <a:schemeClr val="tx1"/>
                </a:solidFill>
              </a:rPr>
              <a:t>Педагогический состав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6" name="Текст 5"/>
          <p:cNvSpPr txBox="1">
            <a:spLocks/>
          </p:cNvSpPr>
          <p:nvPr/>
        </p:nvSpPr>
        <p:spPr>
          <a:xfrm flipH="1">
            <a:off x="3328639" y="825834"/>
            <a:ext cx="3189276" cy="30022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</a:pPr>
            <a:r>
              <a:rPr lang="ru-RU" sz="1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Федотова Алена Михайловна</a:t>
            </a:r>
            <a:r>
              <a:rPr lang="ru-RU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</a:p>
          <a:p>
            <a:pPr algn="just">
              <a:spcBef>
                <a:spcPts val="0"/>
              </a:spcBef>
            </a:pPr>
            <a:r>
              <a:rPr lang="ru-RU" sz="1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</a:t>
            </a:r>
          </a:p>
          <a:p>
            <a:pPr algn="just">
              <a:spcBef>
                <a:spcPts val="0"/>
              </a:spcBef>
            </a:pPr>
            <a:r>
              <a:rPr lang="ru-RU" sz="1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Образование- студентка заочного отделения МРТК- дошкольное отделение </a:t>
            </a:r>
          </a:p>
          <a:p>
            <a:pPr algn="just">
              <a:spcBef>
                <a:spcPts val="0"/>
              </a:spcBef>
            </a:pPr>
            <a:r>
              <a:rPr lang="ru-RU" sz="1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стаж работы – 14 лет 11 месяцев</a:t>
            </a:r>
          </a:p>
          <a:p>
            <a:pPr algn="just">
              <a:spcBef>
                <a:spcPts val="0"/>
              </a:spcBef>
            </a:pPr>
            <a:r>
              <a:rPr lang="ru-RU" sz="1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Стаж работы по специальности – 14 лет 11 месяцев</a:t>
            </a:r>
          </a:p>
          <a:p>
            <a:pPr algn="just">
              <a:spcBef>
                <a:spcPts val="0"/>
              </a:spcBef>
            </a:pPr>
            <a:r>
              <a:rPr lang="ru-RU" sz="1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Квалификация – 1 квалификационная категория</a:t>
            </a:r>
          </a:p>
          <a:p>
            <a:pPr algn="just">
              <a:spcBef>
                <a:spcPts val="0"/>
              </a:spcBef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Курсы повышения квалификации - Автономная некоммерческая организация дополнительного профессионального образования «Московская академия профессиональных компетенций» «Воспитательная работа и технологии активного обучения в условиях реализации ФГОС ДО» 108 </a:t>
            </a:r>
            <a:r>
              <a:rPr lang="ru-RU" sz="1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ак.ч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2021 </a:t>
            </a:r>
          </a:p>
          <a:p>
            <a:pPr algn="just">
              <a:spcBef>
                <a:spcPts val="0"/>
              </a:spcBef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Общество с ограниченной ответственностью «Современные Технологии Безопасности» «Федеральная образовательная программа дошкольного образования: требования и особенности организации образовательного процесса по ФГОС ДО» – 72 ч. г. Иркутск 2023 г.</a:t>
            </a:r>
          </a:p>
          <a:p>
            <a:endParaRPr lang="ru-RU" sz="1000" i="1" dirty="0">
              <a:solidFill>
                <a:srgbClr val="7030A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678668" y="743101"/>
            <a:ext cx="3270504" cy="51021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Белобородова Лилия Владимировна– </a:t>
            </a:r>
            <a:r>
              <a:rPr lang="ru-RU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</a:t>
            </a:r>
          </a:p>
          <a:p>
            <a:pPr algn="just">
              <a:spcBef>
                <a:spcPts val="0"/>
              </a:spcBef>
            </a:pPr>
            <a:r>
              <a:rPr lang="ru-RU" sz="10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Квалификация – воспитатель детского сада</a:t>
            </a:r>
          </a:p>
          <a:p>
            <a:pPr algn="just">
              <a:spcBef>
                <a:spcPts val="0"/>
              </a:spcBef>
            </a:pPr>
            <a:r>
              <a:rPr lang="ru-RU" sz="10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– среднее специальное</a:t>
            </a:r>
          </a:p>
          <a:p>
            <a:pPr algn="just">
              <a:spcBef>
                <a:spcPts val="0"/>
              </a:spcBef>
            </a:pPr>
            <a:r>
              <a:rPr lang="ru-RU" sz="10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ЯПУ -2</a:t>
            </a:r>
          </a:p>
          <a:p>
            <a:pPr algn="just">
              <a:spcBef>
                <a:spcPts val="0"/>
              </a:spcBef>
            </a:pPr>
            <a:r>
              <a:rPr lang="ru-RU" sz="10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стаж работы – 34 года</a:t>
            </a:r>
          </a:p>
          <a:p>
            <a:pPr algn="just">
              <a:spcBef>
                <a:spcPts val="0"/>
              </a:spcBef>
            </a:pPr>
            <a:r>
              <a:rPr lang="ru-RU" sz="10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Стаж работы по специальности – 23 года 4 месяца</a:t>
            </a:r>
          </a:p>
          <a:p>
            <a:pPr algn="just">
              <a:spcBef>
                <a:spcPts val="0"/>
              </a:spcBef>
            </a:pPr>
            <a:r>
              <a:rPr lang="ru-RU" sz="10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Квалификация – 1 квалификационная категория</a:t>
            </a:r>
          </a:p>
          <a:p>
            <a:pPr algn="just">
              <a:spcBef>
                <a:spcPts val="0"/>
              </a:spcBef>
            </a:pPr>
            <a:r>
              <a:rPr lang="ru-RU" sz="10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Курсы повышения квалификации -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«Организация воспитательно образовательного процесса в ДОО в условиях реализации ФГОС»  г. Чебоксары 2020г </a:t>
            </a:r>
          </a:p>
          <a:p>
            <a:pPr algn="just">
              <a:spcBef>
                <a:spcPts val="0"/>
              </a:spcBef>
            </a:pP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Негосударственное образовательное учреждение дополнительного профессионального образования «Экспертно-методический центр» 72часа</a:t>
            </a:r>
          </a:p>
          <a:p>
            <a:pPr algn="just">
              <a:spcBef>
                <a:spcPts val="0"/>
              </a:spcBef>
            </a:pPr>
            <a:r>
              <a:rPr lang="ru-RU" sz="10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Автономная некоммерческая образ. Организация дополнительного профессионального образования Центр повышения квалификации работников образования г. Киров. «Педагогическое сопровождение детей дошкольного возраста с нарушениями речи в условиях реализации ФГОС» 72 </a:t>
            </a:r>
            <a:r>
              <a:rPr lang="ru-RU" sz="105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уч.ч</a:t>
            </a:r>
            <a:r>
              <a:rPr lang="ru-RU" sz="10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2021 г.</a:t>
            </a:r>
          </a:p>
          <a:p>
            <a:pPr algn="just">
              <a:spcBef>
                <a:spcPts val="0"/>
              </a:spcBef>
            </a:pPr>
            <a:r>
              <a:rPr lang="ru-RU" sz="10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ООО «Межреспубликанский институт повышения квалификации и переподготовки кадров при Президиуме Федерации развития образования» «Планирование и реализация мер по усилению безопасности в организация дошкольного образования» г. Брянск 2021 г.</a:t>
            </a:r>
          </a:p>
          <a:p>
            <a:pPr algn="just">
              <a:spcBef>
                <a:spcPts val="0"/>
              </a:spcBef>
            </a:pPr>
            <a:r>
              <a:rPr lang="ru-RU" sz="10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ООО «Центр повышения квалификации и переподготовки «Луч знаний» «Активные методы обучения в дополнительном образовании (экология и краеведение)» 180 ч. г. Красноярск 2022</a:t>
            </a:r>
            <a:endParaRPr lang="ru-RU" sz="105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9172" y="639956"/>
            <a:ext cx="1951566" cy="2654206"/>
          </a:xfrm>
          <a:prstGeom prst="rect">
            <a:avLst/>
          </a:prstGeom>
        </p:spPr>
      </p:pic>
      <p:sp>
        <p:nvSpPr>
          <p:cNvPr id="9" name="Текст 5"/>
          <p:cNvSpPr txBox="1">
            <a:spLocks/>
          </p:cNvSpPr>
          <p:nvPr/>
        </p:nvSpPr>
        <p:spPr>
          <a:xfrm>
            <a:off x="1718585" y="3946518"/>
            <a:ext cx="2850293" cy="2960857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</a:pPr>
            <a:endParaRPr lang="ru-RU" b="1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r>
              <a:rPr lang="ru-RU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Алексеева </a:t>
            </a:r>
            <a:r>
              <a:rPr lang="ru-RU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Анна Анатольевна – </a:t>
            </a:r>
            <a:r>
              <a:rPr lang="ru-RU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</a:t>
            </a:r>
          </a:p>
          <a:p>
            <a:pPr algn="just">
              <a:spcBef>
                <a:spcPts val="600"/>
              </a:spcBef>
            </a:pPr>
            <a:r>
              <a:rPr lang="ru-RU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Квалификация – степень бакалавра по профилю «Дошкольное образование»</a:t>
            </a:r>
            <a:endParaRPr lang="ru-RU" sz="1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r>
              <a:rPr lang="ru-RU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– высшее СВФУ и</a:t>
            </a:r>
            <a:r>
              <a:rPr lang="ru-RU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 М.К. </a:t>
            </a:r>
            <a:r>
              <a:rPr lang="ru-RU" sz="18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Аммосова</a:t>
            </a:r>
            <a:endParaRPr lang="ru-RU" sz="18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r>
              <a:rPr lang="ru-RU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стаж работы – 7 лет 10 месяцев </a:t>
            </a:r>
          </a:p>
          <a:p>
            <a:pPr algn="just">
              <a:spcBef>
                <a:spcPts val="600"/>
              </a:spcBef>
            </a:pPr>
            <a:r>
              <a:rPr lang="ru-RU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Стаж работы по специальности </a:t>
            </a:r>
            <a:r>
              <a:rPr lang="ru-RU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–7 лет 10 месяцев </a:t>
            </a:r>
            <a:endParaRPr lang="ru-RU" sz="18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r>
              <a:rPr lang="ru-RU" sz="1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Квалификация – соответствует занимаемой должности</a:t>
            </a:r>
          </a:p>
          <a:p>
            <a:pPr algn="just">
              <a:spcBef>
                <a:spcPts val="600"/>
              </a:spcBef>
            </a:pP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Курсы повышения квалификации -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Негосударственное образовательное учреждение дополнительного профессионального образования «Экспертно-методический центр» г. Чебоксары 2020г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108часов</a:t>
            </a:r>
          </a:p>
          <a:p>
            <a:pPr algn="just">
              <a:spcBef>
                <a:spcPts val="600"/>
              </a:spcBef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Общество с ограниченной ответственностью «Современные Технологии Безопасности» «Федеральная образовательная программа дошкольного образования: требования и особенности организации образовательного процесса по ФГОС ДО» – 72 ч. г. Иркутск 2023 г.</a:t>
            </a:r>
          </a:p>
          <a:p>
            <a:pPr>
              <a:spcBef>
                <a:spcPts val="600"/>
              </a:spcBef>
            </a:pPr>
            <a:endParaRPr lang="ru-RU" sz="13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6535" y="4238424"/>
            <a:ext cx="1975718" cy="237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17948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209</TotalTime>
  <Words>377</Words>
  <Application>Microsoft Office PowerPoint</Application>
  <PresentationFormat>Широкоэкранный</PresentationFormat>
  <Paragraphs>30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Times New Roman</vt:lpstr>
      <vt:lpstr>Wingdings 3</vt:lpstr>
      <vt:lpstr>Легкий дым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</cp:revision>
  <dcterms:created xsi:type="dcterms:W3CDTF">2025-08-11T03:20:18Z</dcterms:created>
  <dcterms:modified xsi:type="dcterms:W3CDTF">2025-08-25T23:54:05Z</dcterms:modified>
</cp:coreProperties>
</file>