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8" r:id="rId4"/>
    <p:sldId id="273" r:id="rId5"/>
    <p:sldId id="261" r:id="rId6"/>
    <p:sldId id="262" r:id="rId7"/>
    <p:sldId id="263" r:id="rId8"/>
    <p:sldId id="271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806356-CE13-B84C-A88E-DAB2AAC01B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4A7F5F2-3B78-B3E5-B98F-5D9A3462E9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7FF072-5F4E-44F4-EC29-92C24D29B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4750B-1929-4616-A0F0-ECD7005B3795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C3121B-D789-EDF6-B7CB-E34FBD745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966FCC-2E89-EE6D-CB7C-02A832D54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F9C84-5705-4172-9C3C-B8D1CB00C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751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BD6D6F-BBA3-FF3C-35E0-0D0B71E40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1910DE-3EF7-B8C1-870E-24AF8186CD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1267BE-1418-672F-4766-44900B616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4750B-1929-4616-A0F0-ECD7005B3795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3934EA-8323-06EC-78AD-CCD780AF4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D86A9F-2917-DACC-46BE-FA0F30F42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F9C84-5705-4172-9C3C-B8D1CB00C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470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4B8A42A-2619-4F97-F960-C81C9B5A91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5F9C59F-3BAB-800F-4F45-ED3F04898D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C61D28-641E-39CB-5871-51BA65F57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4750B-1929-4616-A0F0-ECD7005B3795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DFAACF-D6F7-AC8F-FE1B-49BA41B53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1629AB-DB79-84B9-AD9D-129130908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F9C84-5705-4172-9C3C-B8D1CB00C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911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94201C-424B-193A-AB61-895BE6245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7FCC6C-C4D5-FC9A-C1E3-289BED34D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AE694C-FD00-2704-73BF-2439EBAE7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4750B-1929-4616-A0F0-ECD7005B3795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BD5FA8-2237-0511-C18F-970D9C90F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721F12-FAEE-64B8-9E5F-2ACE097FB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F9C84-5705-4172-9C3C-B8D1CB00C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597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382B7A-AD03-9147-EF4E-372494E40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4979D8-6B65-7C82-15E2-5FF431254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D747D4-BAD8-B5DC-9D2A-E3B1055D5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4750B-1929-4616-A0F0-ECD7005B3795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4D643D-C461-E582-26EC-74083EFC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E467A4-58D3-7D68-EC7E-2901724D2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F9C84-5705-4172-9C3C-B8D1CB00C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842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C69026-508C-9974-E39C-161AB05FB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E8A123-BE3E-1742-724D-8372848133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18AA22-1CA5-F8A2-7F36-7834F082D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A11ECBE-DCA9-92C6-9287-6080F07CA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4750B-1929-4616-A0F0-ECD7005B3795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B490F4-4DC4-584E-0895-6BD43C22E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53503B-44BA-E6E2-AD6F-BB144C288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F9C84-5705-4172-9C3C-B8D1CB00C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812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DD6CA6-E587-18EE-F42A-8F3A29ED4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32236A-1BA1-F779-948C-437E7498A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05B1CF2-36BD-975C-468C-B5BA12444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8716391-43CB-ED59-F00B-F396AA33B3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846D11A-05A1-D65E-9F61-9F0CF8886F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F513859-079F-D767-4563-79911F833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4750B-1929-4616-A0F0-ECD7005B3795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2F7C8C8-8D8A-AC55-4DE3-47A377202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0A854C-5972-B938-877B-637CDC9E9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F9C84-5705-4172-9C3C-B8D1CB00C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055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3902EC-D407-866D-C844-CA486C669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C9A585-1F36-0489-ECFD-31DF85FC1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4750B-1929-4616-A0F0-ECD7005B3795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0159745-1E42-06CC-FAA2-1331C04C2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5F18E9-C1BD-56BC-0B66-6F4649E58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F9C84-5705-4172-9C3C-B8D1CB00C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899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E8EFAF2-2F9E-FA99-2481-19255A287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4750B-1929-4616-A0F0-ECD7005B3795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1AA0484-AA50-45B9-3C62-CBF48BEE6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BA14DCB-1033-6A55-F8A9-0FBE78F2B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F9C84-5705-4172-9C3C-B8D1CB00C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807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4F51AB-C82F-A64E-FADC-D8D9DEC6F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5E12EE-5613-924F-BAFE-D246AC3CA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ECAED81-1D10-1B00-BAFB-CEBD2BF72F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4C13F3-B408-AB35-98FE-80713B827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4750B-1929-4616-A0F0-ECD7005B3795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51CB7F-9FB7-E898-B547-D0E4CD47E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7D10A8-FCD3-F90D-C79A-109B7E426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F9C84-5705-4172-9C3C-B8D1CB00C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397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F2C001-33BF-397E-2578-48485F24A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C9AA33F-B573-88D3-F003-2D1353BEFE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A684518-7434-0B7D-A3AB-5079E800A9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70A9B6-3517-AACA-C258-A3D7C9E73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4750B-1929-4616-A0F0-ECD7005B3795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FFF6043-5A7A-952B-2B9E-E1D138114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C6581B2-3B85-0FD1-3A35-4832355ED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F9C84-5705-4172-9C3C-B8D1CB00C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661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002B23-2667-8740-0F8C-2BFCF2BE5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4C849B-6EC7-6655-6F57-C581A7004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1E19D1-6044-5B9F-471D-F6A95AF547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4750B-1929-4616-A0F0-ECD7005B3795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122B05-0FB3-1274-7C72-9D309B71E4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B1610D-88D5-7272-B52B-A7CB845D73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F9C84-5705-4172-9C3C-B8D1CB00C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661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2123435-FFF1-042D-AA26-38DE0E3FB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736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0668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8620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7856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8475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1117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5412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4BCC303-7C5B-837F-A39C-CF0A8CDEB0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" t="833" r="1277" b="22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11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9493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4E3E5F-A83F-6DBE-1A56-9D22B739B2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776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777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005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5704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7082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81688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Экран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Leonidberezo@gmail.com</dc:creator>
  <cp:lastModifiedBy>Leonidberezo@gmail.com</cp:lastModifiedBy>
  <cp:revision>2</cp:revision>
  <dcterms:created xsi:type="dcterms:W3CDTF">2023-08-15T21:09:55Z</dcterms:created>
  <dcterms:modified xsi:type="dcterms:W3CDTF">2023-08-15T21:35:20Z</dcterms:modified>
</cp:coreProperties>
</file>