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Хвостик Галина Николаевна" initials="ХГН" lastIdx="0" clrIdx="0">
    <p:extLst>
      <p:ext uri="{19B8F6BF-5375-455C-9EA6-DF929625EA0E}">
        <p15:presenceInfo xmlns:p15="http://schemas.microsoft.com/office/powerpoint/2012/main" userId="S-1-5-21-3295255754-3703993793-897569517-64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592"/>
    <a:srgbClr val="3BFFFA"/>
    <a:srgbClr val="00D7D2"/>
    <a:srgbClr val="00C5C0"/>
    <a:srgbClr val="E7FFFF"/>
    <a:srgbClr val="FFFFFF"/>
    <a:srgbClr val="9BFFFD"/>
    <a:srgbClr val="0099FF"/>
    <a:srgbClr val="00D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972" y="-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8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82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50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7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41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4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73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40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866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18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38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F8D1E-67B8-471E-9DB0-5D7904344DE1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212B7-A014-49EA-AC46-E736F37EF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3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2282" y="1378039"/>
            <a:ext cx="10380372" cy="5203065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        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825574" y="3979571"/>
            <a:ext cx="8474234" cy="2490930"/>
          </a:xfrm>
          <a:prstGeom prst="snip2DiagRect">
            <a:avLst/>
          </a:prstGeom>
          <a:solidFill>
            <a:schemeClr val="bg1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Хвостик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Галина Николаевна -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тел.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Е-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Stvospit52@almazik.org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</a:t>
            </a:r>
            <a:endParaRPr lang="ru-RU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редне-проф.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Иркутский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колледж №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г. Иркутск 2004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воспитание.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воспитатель дошкольного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возраста.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года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стаж: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года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должности: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лет</a:t>
            </a:r>
            <a:endParaRPr lang="ru-RU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1568670" y="70945"/>
            <a:ext cx="9099330" cy="772623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детского сада</a:t>
            </a:r>
            <a:endParaRPr lang="ru-RU" sz="48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2784723" y="1216530"/>
            <a:ext cx="8526316" cy="2009270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sz="20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Федулова Алёна Николаевна - заведующий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детским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садом</a:t>
            </a: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Phedulovaan@almazik.org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образование: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Сибирский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независимый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институт.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Новосибирск.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г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Направление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«Психология».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93" y="915436"/>
            <a:ext cx="1731577" cy="23103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93" y="3979571"/>
            <a:ext cx="1731577" cy="23171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507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048839" y="667897"/>
            <a:ext cx="7959059" cy="2020892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Маммадова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Диана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Мевлудовна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врач-педиатр</a:t>
            </a: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№52 Медик@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квалификационная категория</a:t>
            </a: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Тбилисский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медицинский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университет.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 г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педиатрия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Квалификация: врач-педиатр.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лет 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лет</a:t>
            </a:r>
            <a:endParaRPr lang="ru-RU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25297" t="20462" r="23573" b="22533"/>
          <a:stretch/>
        </p:blipFill>
        <p:spPr>
          <a:xfrm>
            <a:off x="406341" y="377577"/>
            <a:ext cx="1970321" cy="26015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71" y="3744687"/>
            <a:ext cx="1879659" cy="260153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3048839" y="4087529"/>
            <a:ext cx="7959059" cy="1915850"/>
          </a:xfrm>
          <a:prstGeom prst="snip2DiagRect">
            <a:avLst/>
          </a:prstGeom>
          <a:solidFill>
            <a:schemeClr val="bg1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sz="16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Будаева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Альбина Сергеевна – медицинская сестра</a:t>
            </a: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Е-</a:t>
            </a:r>
            <a:r>
              <a:rPr lang="en-US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№52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@almazik.org</a:t>
            </a:r>
            <a:endParaRPr lang="ru-RU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редне-проф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 Дистанционного Образования. г. Омск,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 г.  </a:t>
            </a:r>
            <a:endParaRPr lang="ru-RU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естринское дело. Квалификация: 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сестра.</a:t>
            </a:r>
          </a:p>
          <a:p>
            <a:pPr algn="ctr"/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лет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</a:t>
            </a:r>
            <a:endParaRPr lang="ru-RU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2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2282" y="1378039"/>
            <a:ext cx="10380372" cy="5203065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        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2888666" y="575046"/>
            <a:ext cx="8843071" cy="2393441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sz="20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Статникова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Виктория Петровна- медицинская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 </a:t>
            </a:r>
            <a:endParaRPr lang="en-US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№52 Медик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Якутский медицинский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  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Якутск 1996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сестринское дело. Квалификация:  медицинская сестра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переподготовка: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ДПО «УМИЦ»  сестринское дело в педиатрии</a:t>
            </a: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лет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0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8"/>
          <a:stretch/>
        </p:blipFill>
        <p:spPr>
          <a:xfrm>
            <a:off x="458481" y="3916322"/>
            <a:ext cx="1906885" cy="242327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3378451" y="4161182"/>
            <a:ext cx="8354203" cy="2178419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Тонтоева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Сэсэгма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Александровна – медицинская сестра по физиотерапии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№52 Медик@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almazik.org</a:t>
            </a:r>
            <a:endParaRPr lang="ru-RU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средне-проф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колледж</a:t>
            </a:r>
            <a:r>
              <a:rPr lang="en-US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 Э.Р. </a:t>
            </a:r>
            <a:r>
              <a:rPr lang="ru-RU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Раднаева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Улан-Удэ 2002 г.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Акушерское дело. Квалификация: акушерка.</a:t>
            </a: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года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лет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1" y="329515"/>
            <a:ext cx="1928281" cy="274909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0914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649036" y="3909392"/>
            <a:ext cx="8110331" cy="2504660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sz="20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Душакова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Викторовна - заведующий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хозяйственной работе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beletskaianl@almazik.org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Северо-Восточный федеральный университет им. М.К. </a:t>
            </a:r>
            <a:r>
              <a:rPr lang="ru-RU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Аммосова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Якутск 2015 г. 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  техники и технологии</a:t>
            </a: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лет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год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97" y="3752223"/>
            <a:ext cx="2108424" cy="28189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246783" y="551797"/>
            <a:ext cx="8512584" cy="2407977"/>
          </a:xfrm>
          <a:prstGeom prst="snip2Diag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ru-RU" sz="20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Сорочинская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Валентиновна - медицинская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 плавательного бассейна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тел: </a:t>
            </a:r>
            <a:r>
              <a:rPr lang="ru-RU" b="1" i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4-61-31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№52 Медик</a:t>
            </a:r>
            <a:r>
              <a:rPr lang="en-US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@almazik.org</a:t>
            </a:r>
            <a:endParaRPr lang="ru-RU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Саянское медицинское училище  г. Саянск 1996 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ctr"/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</a:t>
            </a:r>
            <a:r>
              <a:rPr lang="ru-RU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сестринское дело. Квалификация:  медицинская сестра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лет </a:t>
            </a:r>
            <a:r>
              <a:rPr lang="ru-RU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должности:</a:t>
            </a:r>
            <a:r>
              <a:rPr lang="ru-RU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год</a:t>
            </a:r>
            <a:endParaRPr lang="ru-RU" sz="20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97" y="344429"/>
            <a:ext cx="2107094" cy="282271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8595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440</Words>
  <Application>Microsoft Office PowerPoint</Application>
  <PresentationFormat>Широкоэкранный</PresentationFormat>
  <Paragraphs>67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Monotype Corsiva</vt:lpstr>
      <vt:lpstr>Times New Roman</vt:lpstr>
      <vt:lpstr>Тема Office</vt:lpstr>
      <vt:lpstr>Администрация детского сада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В детском саду функционирует 12 групп (возраст от 1.5 до 8 лет)  </dc:title>
  <dc:creator>Хвостик Галина Николаевна</dc:creator>
  <cp:lastModifiedBy>Галина Николаевна Хвостик</cp:lastModifiedBy>
  <cp:revision>85</cp:revision>
  <dcterms:created xsi:type="dcterms:W3CDTF">2020-10-09T03:02:40Z</dcterms:created>
  <dcterms:modified xsi:type="dcterms:W3CDTF">2025-08-29T02:46:35Z</dcterms:modified>
</cp:coreProperties>
</file>