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DCCF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12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85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94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2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1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95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2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067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761D-B6A5-40B2-9BC0-67404C9F113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D1AE0-C52B-4554-A1A2-9EEB16144F5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49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B761D-B6A5-40B2-9BC0-67404C9F113C}" type="datetimeFigureOut">
              <a:rPr kumimoji="1"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2025/10/9</a:t>
            </a:fld>
            <a:endParaRPr kumimoji="1"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D1AE0-C52B-4554-A1A2-9EEB16144F51}" type="slidenum">
              <a:rPr kumimoji="1"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kumimoji="1"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1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1805687" y="373151"/>
            <a:ext cx="8655729" cy="10221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prstClr val="white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602506" y="361478"/>
            <a:ext cx="9056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kumimoji="1" lang="ru-RU" altLang="ru-RU" sz="16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kumimoji="1" lang="ru-RU" altLang="ru-RU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В </a:t>
            </a:r>
            <a:r>
              <a:rPr kumimoji="1" lang="ru-RU" altLang="ru-RU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детском саду функционирует </a:t>
            </a:r>
            <a:r>
              <a:rPr kumimoji="1" lang="en-US" altLang="ru-RU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6</a:t>
            </a:r>
            <a:r>
              <a:rPr kumimoji="1" lang="ru-RU" altLang="ru-RU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kumimoji="1" lang="ru-RU" altLang="ru-RU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групп</a:t>
            </a:r>
          </a:p>
          <a:p>
            <a:pPr algn="ctr"/>
            <a:r>
              <a:rPr kumimoji="1" lang="ru-RU" altLang="ru-RU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общеразвивающей направленности для детей раннего и дошкольного </a:t>
            </a:r>
            <a:r>
              <a:rPr kumimoji="1" lang="ru-RU" altLang="ru-RU" sz="1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возраста</a:t>
            </a:r>
            <a:endParaRPr kumimoji="1" lang="ru-RU" altLang="ru-RU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402421"/>
              </p:ext>
            </p:extLst>
          </p:nvPr>
        </p:nvGraphicFramePr>
        <p:xfrm>
          <a:off x="1321297" y="1657561"/>
          <a:ext cx="9338184" cy="4303272"/>
        </p:xfrm>
        <a:graphic>
          <a:graphicData uri="http://schemas.openxmlformats.org/drawingml/2006/table">
            <a:tbl>
              <a:tblPr firstRow="1" firstCol="1" bandRow="1"/>
              <a:tblGrid>
                <a:gridCol w="4093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5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6011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Группы общеразвивающей направленности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Возраст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ah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Плановая</a:t>
                      </a:r>
                      <a:r>
                        <a:rPr lang="sah-RU" sz="1100" b="1" baseline="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наполняемость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1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2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Группа 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раннего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возраста</a:t>
                      </a:r>
                      <a:r>
                        <a:rPr lang="en-US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общеразвивающей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3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«Теремок»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1,5 -</a:t>
                      </a:r>
                      <a:r>
                        <a:rPr lang="en-US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года</a:t>
                      </a:r>
                      <a:endParaRPr lang="ru-RU" sz="1200" b="1" dirty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sah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Младшая группа общеразвивающей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 5 «Зайчик» </a:t>
                      </a: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года</a:t>
                      </a:r>
                      <a:endParaRPr lang="ru-RU" sz="1200" b="1" dirty="0" smtClean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ah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5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Младшая группа общеразвивающей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 6 «Пингвин» </a:t>
                      </a: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года</a:t>
                      </a:r>
                      <a:endParaRPr lang="ru-RU" sz="1200" b="1" dirty="0" smtClean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9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Средняя группа общеразвивающей</a:t>
                      </a: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 4 «Белочка»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4-5 лет</a:t>
                      </a:r>
                      <a:endParaRPr lang="ru-RU" sz="1200" b="1" dirty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Старшая группа общеразвивающей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 1 «Улыбка» 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5-6 лет</a:t>
                      </a:r>
                      <a:endParaRPr lang="ru-RU" sz="1200" b="1" dirty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4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Подготовительная к школе группа   </a:t>
                      </a:r>
                      <a:b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общеразвивающей</a:t>
                      </a: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направленности № 2 «Солнышко»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1200" b="1" dirty="0" smtClean="0">
                          <a:solidFill>
                            <a:srgbClr val="3183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6-8 лет</a:t>
                      </a:r>
                      <a:endParaRPr lang="ru-RU" sz="1200" b="1" dirty="0">
                        <a:solidFill>
                          <a:srgbClr val="318388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94" marR="68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8" name="グループ化 7"/>
          <p:cNvGrpSpPr/>
          <p:nvPr/>
        </p:nvGrpSpPr>
        <p:grpSpPr>
          <a:xfrm rot="19022479">
            <a:off x="9528267" y="4845666"/>
            <a:ext cx="1426879" cy="1224402"/>
            <a:chOff x="4062905" y="-352540"/>
            <a:chExt cx="2497941" cy="2176850"/>
          </a:xfrm>
        </p:grpSpPr>
        <p:sp>
          <p:nvSpPr>
            <p:cNvPr id="9" name="円/楕円 8"/>
            <p:cNvSpPr/>
            <p:nvPr/>
          </p:nvSpPr>
          <p:spPr>
            <a:xfrm rot="4148737" flipH="1">
              <a:off x="4489642" y="-246894"/>
              <a:ext cx="2071204" cy="207120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 rot="4148737" flipH="1">
              <a:off x="4062905" y="-16597"/>
              <a:ext cx="833859" cy="833859"/>
            </a:xfrm>
            <a:prstGeom prst="ellipse">
              <a:avLst/>
            </a:prstGeom>
            <a:solidFill>
              <a:srgbClr val="92D050">
                <a:alpha val="4392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 rot="4148737" flipH="1">
              <a:off x="4250436" y="-352540"/>
              <a:ext cx="488871" cy="488871"/>
            </a:xfrm>
            <a:prstGeom prst="ellipse">
              <a:avLst/>
            </a:prstGeom>
            <a:solidFill>
              <a:srgbClr val="FFCC99">
                <a:alpha val="6666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 rot="4376625" flipH="1">
            <a:off x="759139" y="1390228"/>
            <a:ext cx="1124315" cy="1069844"/>
            <a:chOff x="4062905" y="-352540"/>
            <a:chExt cx="2497941" cy="2176850"/>
          </a:xfrm>
        </p:grpSpPr>
        <p:sp>
          <p:nvSpPr>
            <p:cNvPr id="13" name="円/楕円 12"/>
            <p:cNvSpPr/>
            <p:nvPr/>
          </p:nvSpPr>
          <p:spPr>
            <a:xfrm rot="4148737" flipH="1">
              <a:off x="4489642" y="-246894"/>
              <a:ext cx="2071204" cy="207120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 rot="4148737" flipH="1">
              <a:off x="4062905" y="-16597"/>
              <a:ext cx="833859" cy="833859"/>
            </a:xfrm>
            <a:prstGeom prst="ellipse">
              <a:avLst/>
            </a:prstGeom>
            <a:solidFill>
              <a:srgbClr val="92D050">
                <a:alpha val="4392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 rot="4148737" flipH="1">
              <a:off x="4250436" y="-352540"/>
              <a:ext cx="488871" cy="488871"/>
            </a:xfrm>
            <a:prstGeom prst="ellipse">
              <a:avLst/>
            </a:prstGeom>
            <a:solidFill>
              <a:srgbClr val="FFCC99">
                <a:alpha val="6666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2021" y="2007322"/>
            <a:ext cx="1194920" cy="10546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13" y="5803301"/>
            <a:ext cx="1194920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20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104</Words>
  <Application>Microsoft Office PowerPoint</Application>
  <PresentationFormat>Широкоэкранный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Century Gothic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Ермоленко Елена Федоровна</dc:creator>
  <cp:lastModifiedBy>Виктория Кулакова</cp:lastModifiedBy>
  <cp:revision>12</cp:revision>
  <dcterms:created xsi:type="dcterms:W3CDTF">2022-03-31T11:09:19Z</dcterms:created>
  <dcterms:modified xsi:type="dcterms:W3CDTF">2025-10-09T06:04:26Z</dcterms:modified>
</cp:coreProperties>
</file>