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1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4546A"/>
    <a:srgbClr val="FF0048"/>
    <a:srgbClr val="4A99D1"/>
    <a:srgbClr val="58667A"/>
    <a:srgbClr val="6C788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cibenovaau@almazik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polshinaem@almazik.or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hapovalova@almazik.or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enshikova@almazik.or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9454" y="1358230"/>
            <a:ext cx="5150224" cy="1876607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Администрация </a:t>
            </a:r>
            <a:br>
              <a:rPr lang="ru-RU" sz="36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6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детского сада</a:t>
            </a:r>
            <a:endParaRPr lang="ru-RU" sz="3600" b="1" dirty="0">
              <a:ln w="9525">
                <a:solidFill>
                  <a:srgbClr val="0070C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1" b="48127"/>
          <a:stretch/>
        </p:blipFill>
        <p:spPr>
          <a:xfrm>
            <a:off x="5701080" y="1249497"/>
            <a:ext cx="2501927" cy="795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29" y="3403570"/>
            <a:ext cx="3061255" cy="1721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478" y="2045340"/>
            <a:ext cx="2188654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0650" y="256523"/>
            <a:ext cx="6638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Цыбенова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Аюна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Владимировна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детским садом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5321" y="1121184"/>
            <a:ext cx="41106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 algn="just">
              <a:buNone/>
              <a:defRPr/>
            </a:pPr>
            <a:r>
              <a:rPr lang="ru-RU" sz="1200" b="1" i="1" u="sng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педагогическое. Бурятский государственный университет, специальность «Филология», квалификация «Учитель русского языка и литературы» в национальной школе. </a:t>
            </a:r>
          </a:p>
          <a:p>
            <a:pPr marL="107950" indent="0" algn="just">
              <a:buNone/>
              <a:defRPr/>
            </a:pP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г. ООО «Издательство «Учитель» по программе «Менеджмент в образовательной организации». г. Волгоград, 520 ч.</a:t>
            </a:r>
          </a:p>
          <a:p>
            <a:pPr marL="107950" indent="0" algn="just">
              <a:buNone/>
              <a:defRPr/>
            </a:pP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2023 г. ООО «Международные образовательные проекты». ЦДО «Экстерн» по дополнительной  профессиональной  программе «ФОП ДО: требования и особенности организации ), г. Санкт-Петербург, 72 ч. </a:t>
            </a: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г. ООО «Центр образовательных услуг Невский Альянс» по доп. проф. программе повышения квалификации «Внедрение инноваций в управленческую деятельность ДОО как фактор повышения качества образования», г. Санкт-Петербург, 72 ч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7950" algn="just">
              <a:buClr>
                <a:srgbClr val="F8F6EB"/>
              </a:buClr>
              <a:defRPr/>
            </a:pP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ООО «Академия ДПО» по </a:t>
            </a:r>
            <a:r>
              <a:rPr lang="ru-RU" sz="1200" b="1" i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доп.профессиональной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программе «Работа со служебной информацией ограниченного распространения, содержащейся в документах об антитеррористической защищенности образовательной организации», г. Москва, 40 ч.</a:t>
            </a: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endParaRPr lang="ru-RU" sz="1200" b="1" i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buClr>
                <a:srgbClr val="F8F6EB"/>
              </a:buClr>
              <a:buNone/>
              <a:defRPr/>
            </a:pP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данной должности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marL="107950" indent="0">
              <a:buNone/>
              <a:defRPr/>
            </a:pPr>
            <a:endParaRPr lang="ru-RU" sz="1200" b="1" dirty="0">
              <a:ln w="0"/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34" y="1423188"/>
            <a:ext cx="2446987" cy="34598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39693" y="5356472"/>
            <a:ext cx="2525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lvl="0" indent="0">
              <a:buClr>
                <a:srgbClr val="F8F6EB"/>
              </a:buClr>
              <a:buNone/>
              <a:defRPr/>
            </a:pPr>
            <a:r>
              <a:rPr lang="ru-RU" sz="1400" b="1" i="1" u="sng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lang="ru-RU" sz="14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b="1" i="1" dirty="0" smtClean="0">
              <a:ln w="0"/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0" indent="0">
              <a:buClr>
                <a:srgbClr val="F8F6EB"/>
              </a:buClr>
              <a:buNone/>
              <a:defRPr/>
            </a:pP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tcibenovaau@almazik.org</a:t>
            </a:r>
            <a:endParaRPr lang="ru-RU" sz="1400" b="1" i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8F6EB"/>
              </a:buClr>
            </a:pPr>
            <a:r>
              <a:rPr lang="ru-RU" sz="1400" b="1" i="1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Телефон: 5 </a:t>
            </a:r>
            <a:r>
              <a:rPr lang="ru-RU" sz="14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- 41 – 04.</a:t>
            </a:r>
          </a:p>
        </p:txBody>
      </p:sp>
    </p:spTree>
    <p:extLst>
      <p:ext uri="{BB962C8B-B14F-4D97-AF65-F5344CB8AC3E}">
        <p14:creationId xmlns:p14="http://schemas.microsoft.com/office/powerpoint/2010/main" val="334508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8705" y="169549"/>
            <a:ext cx="6638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Польшина Елена Михайловна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1476" y="743679"/>
            <a:ext cx="4399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 algn="just">
              <a:buNone/>
              <a:defRPr/>
            </a:pPr>
            <a:r>
              <a:rPr lang="ru-RU" sz="1200" b="1" i="1" u="sng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педагогическое. Башкирский государственный  педагогический институт, специальность «Дошкольная педагогика и психология», квалификация «Преподаватель дошкольной педагогики и психологии, воспитатель». </a:t>
            </a:r>
          </a:p>
          <a:p>
            <a:pPr marL="107950" indent="0" algn="just">
              <a:buNone/>
              <a:defRPr/>
            </a:pP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АНО ДПО «Академия детства им. Т.С. Комаровой». «</a:t>
            </a:r>
            <a:r>
              <a:rPr lang="ru-RU" sz="1200" b="1" i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тематический подход и исследовательская деятельность в современном детском саду», 72 ч., г. Якутск.</a:t>
            </a: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ООО ФРО по программе дополнительного образования «Ключевые компетенции воспитателя как основа успешного внедрения новой ФОП ДО», 144 ч, г. Брянск.</a:t>
            </a: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ООО </a:t>
            </a:r>
            <a:r>
              <a:rPr lang="ru-RU" sz="1200" b="1" i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доп.проф.образования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Сибирская Академия систем безопасности по типовой программе ПК для руководителей организаций, лиц, назначенных руководителем за обеспечение ПБ, 24 ч., г. Новосибирск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ООО «Академия ДПО» по </a:t>
            </a:r>
            <a:r>
              <a:rPr lang="ru-RU" sz="1200" b="1" i="1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доп.профессиональной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программе «Работа со служебной информацией ограниченного распространения, содержащейся в документах об антитеррористической защищенности образовательной организации», г. Москва, 40 ч.</a:t>
            </a:r>
            <a:endParaRPr lang="ru-RU" sz="1200" b="1" i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по специальности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732" y="4949505"/>
            <a:ext cx="2480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400" b="1" i="1" u="sng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lang="ru-RU" sz="1400" b="1" i="1" u="sng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r>
              <a:rPr lang="ru-RU" sz="1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polshinaem@almazik</a:t>
            </a:r>
            <a:r>
              <a:rPr lang="ru-RU" sz="1400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400" b="1" i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org</a:t>
            </a:r>
            <a:endParaRPr lang="ru-RU" sz="1400" b="1" i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0" indent="0" algn="just">
              <a:buClr>
                <a:srgbClr val="F8F6EB"/>
              </a:buClr>
              <a:buNone/>
              <a:defRPr/>
            </a:pPr>
            <a:endParaRPr lang="ru-RU" b="1" i="1" u="sng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63" y="1364467"/>
            <a:ext cx="2117082" cy="2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8705" y="169549"/>
            <a:ext cx="6638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Шаповалова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хозяйством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46" y="1255301"/>
            <a:ext cx="2447482" cy="34605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665827" y="1775126"/>
            <a:ext cx="3414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 algn="just">
              <a:lnSpc>
                <a:spcPct val="150000"/>
              </a:lnSpc>
              <a:buNone/>
              <a:defRPr/>
            </a:pP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специальное, Красноярский государственный техникум,  специальность  «Экономика и бухгалтерский учет», квалификация  «Бухгалтер». </a:t>
            </a:r>
          </a:p>
          <a:p>
            <a:pPr marL="107950" indent="0" algn="just">
              <a:lnSpc>
                <a:spcPct val="150000"/>
              </a:lnSpc>
              <a:buNone/>
              <a:defRPr/>
            </a:pP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200" b="1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789" y="4851896"/>
            <a:ext cx="25256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algn="just">
              <a:lnSpc>
                <a:spcPct val="150000"/>
              </a:lnSpc>
              <a:defRPr/>
            </a:pPr>
            <a:r>
              <a:rPr lang="ru-RU" sz="1400" b="1" i="1" u="sng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lang="ru-RU" sz="14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i="1" dirty="0" smtClean="0">
              <a:ln w="0"/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algn="just">
              <a:lnSpc>
                <a:spcPct val="150000"/>
              </a:lnSpc>
              <a:defRPr/>
            </a:pPr>
            <a:r>
              <a:rPr lang="en-US" sz="1400" b="1" i="1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shapovalova@almazik</a:t>
            </a:r>
            <a:r>
              <a:rPr lang="ru-RU" sz="14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4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endParaRPr lang="ru-RU" sz="1400" b="1" i="1" dirty="0">
              <a:ln w="0"/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  <a:defRPr/>
            </a:pPr>
            <a:r>
              <a:rPr lang="ru-RU" sz="14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i="1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елефон</a:t>
            </a:r>
            <a:r>
              <a:rPr lang="ru-RU" sz="14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(41136) 5 – 41 – 05.</a:t>
            </a:r>
          </a:p>
          <a:p>
            <a:pPr marL="107950" indent="0" algn="just">
              <a:lnSpc>
                <a:spcPct val="150000"/>
              </a:lnSpc>
              <a:buNone/>
              <a:defRPr/>
            </a:pPr>
            <a:endParaRPr lang="ru-RU" sz="1400" b="1" i="1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0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4" y="606324"/>
            <a:ext cx="1271179" cy="17973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2" y="2565255"/>
            <a:ext cx="1271179" cy="17973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82" y="4610970"/>
            <a:ext cx="1271179" cy="17973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43281" y="547054"/>
            <a:ext cx="5195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Эльмира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Шаяхматовна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высшей квалификационной категории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6361" y="1008719"/>
            <a:ext cx="5008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>
              <a:lnSpc>
                <a:spcPct val="150000"/>
              </a:lnSpc>
              <a:buNone/>
              <a:defRPr/>
            </a:pPr>
            <a:r>
              <a:rPr lang="ru-RU" sz="1200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специальное,  Казанское медицинское училище № 2,  специальность  «Сестринское дело», квалификация  «Медицинская сестра общей практики</a:t>
            </a:r>
            <a:r>
              <a:rPr lang="ru-RU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200" i="1" u="sng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1200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лет.</a:t>
            </a:r>
            <a:endParaRPr lang="ru-RU" sz="1200" i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6359" y="2501074"/>
            <a:ext cx="5272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Сенчикова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Сергеевна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 высшей квалификационной категории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361" y="2854730"/>
            <a:ext cx="527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>
              <a:lnSpc>
                <a:spcPct val="150000"/>
              </a:lnSpc>
              <a:buNone/>
              <a:defRPr/>
            </a:pPr>
            <a:endParaRPr lang="ru-RU" sz="1200" i="1" u="sng" dirty="0" smtClean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>
              <a:lnSpc>
                <a:spcPct val="150000"/>
              </a:lnSpc>
              <a:buNone/>
              <a:defRPr/>
            </a:pPr>
            <a:r>
              <a:rPr lang="ru-RU" sz="1200" i="1" u="sng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специальное, </a:t>
            </a:r>
            <a:r>
              <a:rPr lang="ru-RU" sz="1200" i="1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Бийское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медицинское училище, специальность  «Сестринское дело», квалификация  «Медицинская сестра». </a:t>
            </a:r>
            <a:r>
              <a:rPr lang="ru-RU" sz="1200" i="1" u="sng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1200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год. </a:t>
            </a:r>
            <a:endParaRPr lang="ru-RU" sz="1200" i="1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3281" y="4475547"/>
            <a:ext cx="4349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Шафигуллина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Миляуша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Харисовна</a:t>
            </a:r>
            <a:endParaRPr lang="ru-RU" sz="1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едицинская сестра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квалификационной категории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6361" y="4826469"/>
            <a:ext cx="5494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 algn="just">
              <a:lnSpc>
                <a:spcPct val="150000"/>
              </a:lnSpc>
              <a:buNone/>
              <a:defRPr/>
            </a:pPr>
            <a:r>
              <a:rPr lang="ru-RU" sz="1200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среднее специальное, Казанский базовый медицинский колледж, г. Казань, 1999 </a:t>
            </a:r>
            <a:r>
              <a:rPr lang="ru-RU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г, по 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сестринское дело.</a:t>
            </a:r>
          </a:p>
          <a:p>
            <a:pPr marL="107950" indent="0" algn="just">
              <a:lnSpc>
                <a:spcPct val="150000"/>
              </a:lnSpc>
              <a:buNone/>
              <a:defRPr/>
            </a:pP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 «Новосибирский государственный медицинский университет» Министерство здравоохранения РФ» по специальности «Сестринское дело в педиатрии</a:t>
            </a:r>
            <a:r>
              <a:rPr lang="ru-RU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200" i="1" u="sng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ru-RU" sz="1200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6360" y="1807142"/>
            <a:ext cx="2208810" cy="336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7950" indent="0" algn="just">
              <a:lnSpc>
                <a:spcPct val="150000"/>
              </a:lnSpc>
              <a:buNone/>
              <a:defRPr/>
            </a:pPr>
            <a:r>
              <a:rPr lang="ru-RU" sz="1200" i="1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1200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(41136) 5 – 41 – 05</a:t>
            </a:r>
            <a:r>
              <a:rPr lang="ru-RU" sz="1200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6360" y="3972375"/>
            <a:ext cx="46072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algn="just">
              <a:lnSpc>
                <a:spcPct val="150000"/>
              </a:lnSpc>
              <a:defRPr/>
            </a:pPr>
            <a:r>
              <a:rPr lang="ru-RU" sz="1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  <a:r>
              <a:rPr lang="ru-RU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b="1" i="1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senshikova@almazik</a:t>
            </a:r>
            <a:r>
              <a:rPr lang="ru-RU" sz="12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200" b="1" i="1" dirty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org</a:t>
            </a:r>
            <a:endParaRPr lang="ru-RU" sz="1200" b="1" i="1" dirty="0">
              <a:ln w="0"/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  <a:defRPr/>
            </a:pPr>
            <a:endParaRPr lang="ru-RU" sz="1400" b="1" i="1" dirty="0">
              <a:ln w="0"/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17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589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Администрация  детского сада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Цыбенова Аюна Владимировна</cp:lastModifiedBy>
  <cp:revision>86</cp:revision>
  <cp:lastPrinted>2024-10-04T05:30:06Z</cp:lastPrinted>
  <dcterms:created xsi:type="dcterms:W3CDTF">2014-11-21T11:00:06Z</dcterms:created>
  <dcterms:modified xsi:type="dcterms:W3CDTF">2025-08-27T23:06:50Z</dcterms:modified>
</cp:coreProperties>
</file>