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98" r:id="rId2"/>
    <p:sldId id="279" r:id="rId3"/>
    <p:sldId id="296" r:id="rId4"/>
    <p:sldId id="295" r:id="rId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  <a:srgbClr val="6600CC"/>
    <a:srgbClr val="66CCFF"/>
    <a:srgbClr val="3333FF"/>
    <a:srgbClr val="CC99FF"/>
    <a:srgbClr val="9966FF"/>
    <a:srgbClr val="0033CC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104" d="100"/>
          <a:sy n="104" d="100"/>
        </p:scale>
        <p:origin x="19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98837-7703-4D8C-9886-8AA9F3E73EF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15F3-03BC-440D-905B-1F62BA884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5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915F3-03BC-440D-905B-1F62BA884E0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D367-E46F-4AD2-96C2-F9C79A047041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1DC0-B64C-45D2-AEED-27C4BDFED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93AB-C094-47DD-967C-9A902AA470F6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301C-783D-442F-A867-3FA52B752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7DB1-8A94-469B-BD80-8CA6A6481AC9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4C39-87D1-4D6D-9B5C-6F7B310BE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276D-C9CE-4B68-9CC6-F7915468252C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10B9-3DC3-449F-BC3F-542D4778B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9387-D343-4A5E-B2B1-9728831A5625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A005-3BA7-417D-8A5C-4DC972C14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F584-BEF5-4E48-B693-AF481D30F1DB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E04B-70BE-4F82-A5DF-7AAA10AC3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2638-7740-44EA-A204-4E610E7A67E4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06DF-1207-454C-A773-955693D12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2555-5886-4AC6-92A0-BA1D3C783F13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9794-7668-4D3D-B1BE-693AF8720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546F-D62E-470E-95B3-713BE29F922F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8E73-A993-49A3-A6E3-F60130B15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E5E9-B925-4EA3-8282-4097CF646F57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3630-4298-4742-A380-A070A3654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52B3-8FE6-46B5-85AA-86482A836D7B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0045-B7A4-4954-9387-7256D4628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A28B6F-04AD-411C-A866-5C81353894EC}" type="datetimeFigureOut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E64B5FB-F1D5-49DF-A90D-1DB3DD19F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70" r:id="rId7"/>
    <p:sldLayoutId id="2147483771" r:id="rId8"/>
    <p:sldLayoutId id="2147483772" r:id="rId9"/>
    <p:sldLayoutId id="2147483763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-571191" y="207"/>
            <a:ext cx="10286383" cy="68575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8" b="13998"/>
          <a:stretch/>
        </p:blipFill>
        <p:spPr bwMode="auto">
          <a:xfrm>
            <a:off x="323528" y="521910"/>
            <a:ext cx="9223606" cy="5292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871538" y="1844675"/>
            <a:ext cx="7408862" cy="4281488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5137" y="630554"/>
            <a:ext cx="4248471" cy="11054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0" lon="0" rev="0"/>
              </a:camera>
              <a:lightRig rig="harsh" dir="t">
                <a:rot lat="0" lon="0" rev="6000000"/>
              </a:lightRig>
            </a:scene3d>
            <a:sp3d prstMaterial="metal">
              <a:bevelT w="31750" h="31750"/>
              <a:bevelB w="25400" h="69850"/>
              <a:contourClr>
                <a:schemeClr val="bg1"/>
              </a:contourClr>
            </a:sp3d>
          </a:bodyPr>
          <a:lstStyle/>
          <a:p>
            <a:r>
              <a:rPr lang="ru-RU" sz="3200" b="1" i="1" dirty="0" smtClean="0">
                <a:solidFill>
                  <a:srgbClr val="FF1D1D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Творим здоровье</a:t>
            </a:r>
          </a:p>
          <a:p>
            <a:r>
              <a:rPr lang="ru-RU" sz="3200" b="1" i="1" dirty="0" smtClean="0">
                <a:solidFill>
                  <a:srgbClr val="FF1D1D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души и тела!</a:t>
            </a:r>
            <a:endParaRPr lang="ru-RU" sz="3200" b="1" i="1" dirty="0">
              <a:solidFill>
                <a:srgbClr val="FF1D1D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889" y="2081639"/>
            <a:ext cx="2473601" cy="42639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82" y="4343772"/>
            <a:ext cx="3578118" cy="217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429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-571192" y="0"/>
            <a:ext cx="10286383" cy="6857586"/>
          </a:xfrm>
          <a:prstGeom prst="rect">
            <a:avLst/>
          </a:prstGeom>
          <a:noFill/>
        </p:spPr>
      </p:pic>
      <p:sp>
        <p:nvSpPr>
          <p:cNvPr id="11" name="Загнутый угол 10"/>
          <p:cNvSpPr/>
          <p:nvPr/>
        </p:nvSpPr>
        <p:spPr>
          <a:xfrm>
            <a:off x="71999" y="188793"/>
            <a:ext cx="9000000" cy="6480000"/>
          </a:xfrm>
          <a:prstGeom prst="foldedCorner">
            <a:avLst>
              <a:gd name="adj" fmla="val 12103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rgbClr val="F3FEFF"/>
              </a:gs>
              <a:gs pos="90000">
                <a:schemeClr val="bg1">
                  <a:lumMod val="41000"/>
                  <a:lumOff val="59000"/>
                  <a:alpha val="39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endParaRPr lang="ru-RU" sz="1200" b="1" dirty="0" smtClean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2552162" y="103507"/>
            <a:ext cx="4210743" cy="526064"/>
            <a:chOff x="877" y="1910"/>
            <a:chExt cx="1165" cy="444"/>
          </a:xfrm>
        </p:grpSpPr>
        <p:sp>
          <p:nvSpPr>
            <p:cNvPr id="32" name="Freeform 4"/>
            <p:cNvSpPr>
              <a:spLocks/>
            </p:cNvSpPr>
            <p:nvPr/>
          </p:nvSpPr>
          <p:spPr bwMode="gray">
            <a:xfrm>
              <a:off x="939" y="2164"/>
              <a:ext cx="1042" cy="190"/>
            </a:xfrm>
            <a:custGeom>
              <a:avLst/>
              <a:gdLst>
                <a:gd name="T0" fmla="*/ 15690 w 1120"/>
                <a:gd name="T1" fmla="*/ 2 h 252"/>
                <a:gd name="T2" fmla="*/ 15620 w 1120"/>
                <a:gd name="T3" fmla="*/ 2 h 252"/>
                <a:gd name="T4" fmla="*/ 15393 w 1120"/>
                <a:gd name="T5" fmla="*/ 2 h 252"/>
                <a:gd name="T6" fmla="*/ 15046 w 1120"/>
                <a:gd name="T7" fmla="*/ 2 h 252"/>
                <a:gd name="T8" fmla="*/ 14545 w 1120"/>
                <a:gd name="T9" fmla="*/ 2 h 252"/>
                <a:gd name="T10" fmla="*/ 13901 w 1120"/>
                <a:gd name="T11" fmla="*/ 2 h 252"/>
                <a:gd name="T12" fmla="*/ 13149 w 1120"/>
                <a:gd name="T13" fmla="*/ 2 h 252"/>
                <a:gd name="T14" fmla="*/ 12270 w 1120"/>
                <a:gd name="T15" fmla="*/ 2 h 252"/>
                <a:gd name="T16" fmla="*/ 11280 w 1120"/>
                <a:gd name="T17" fmla="*/ 2 h 252"/>
                <a:gd name="T18" fmla="*/ 10230 w 1120"/>
                <a:gd name="T19" fmla="*/ 2 h 252"/>
                <a:gd name="T20" fmla="*/ 9048 w 1120"/>
                <a:gd name="T21" fmla="*/ 2 h 252"/>
                <a:gd name="T22" fmla="*/ 7773 w 1120"/>
                <a:gd name="T23" fmla="*/ 2 h 252"/>
                <a:gd name="T24" fmla="*/ 6519 w 1120"/>
                <a:gd name="T25" fmla="*/ 2 h 252"/>
                <a:gd name="T26" fmla="*/ 5367 w 1120"/>
                <a:gd name="T27" fmla="*/ 2 h 252"/>
                <a:gd name="T28" fmla="*/ 4309 w 1120"/>
                <a:gd name="T29" fmla="*/ 2 h 252"/>
                <a:gd name="T30" fmla="*/ 3333 w 1120"/>
                <a:gd name="T31" fmla="*/ 2 h 252"/>
                <a:gd name="T32" fmla="*/ 2504 w 1120"/>
                <a:gd name="T33" fmla="*/ 2 h 252"/>
                <a:gd name="T34" fmla="*/ 1766 w 1120"/>
                <a:gd name="T35" fmla="*/ 2 h 252"/>
                <a:gd name="T36" fmla="*/ 1136 w 1120"/>
                <a:gd name="T37" fmla="*/ 2 h 252"/>
                <a:gd name="T38" fmla="*/ 646 w 1120"/>
                <a:gd name="T39" fmla="*/ 2 h 252"/>
                <a:gd name="T40" fmla="*/ 271 w 1120"/>
                <a:gd name="T41" fmla="*/ 2 h 252"/>
                <a:gd name="T42" fmla="*/ 78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837 w 1120"/>
                <a:gd name="T49" fmla="*/ 0 h 252"/>
                <a:gd name="T50" fmla="*/ 15690 w 1120"/>
                <a:gd name="T51" fmla="*/ 2 h 252"/>
                <a:gd name="T52" fmla="*/ 15690 w 1120"/>
                <a:gd name="T53" fmla="*/ 2 h 252"/>
                <a:gd name="T54" fmla="*/ 156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gray">
            <a:xfrm>
              <a:off x="877" y="1910"/>
              <a:ext cx="1165" cy="38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Администрация детского сада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" name="Загнутый угол 1"/>
          <p:cNvSpPr/>
          <p:nvPr/>
        </p:nvSpPr>
        <p:spPr>
          <a:xfrm>
            <a:off x="2222246" y="764704"/>
            <a:ext cx="6526218" cy="5504614"/>
          </a:xfrm>
          <a:prstGeom prst="foldedCorner">
            <a:avLst>
              <a:gd name="adj" fmla="val 1210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Гозюмова Альбина Тотрадзовна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Заведующий детским садом</a:t>
            </a:r>
          </a:p>
          <a:p>
            <a:pPr algn="ctr" eaLnBrk="0" hangingPunct="0">
              <a:defRPr/>
            </a:pPr>
            <a:endParaRPr lang="ru-RU" sz="11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Образование: высшее</a:t>
            </a: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1998 г. Владикавказское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педагогическое училище</a:t>
            </a: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Специальность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 дошкольное воспитание</a:t>
            </a: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Квалификация: воспитатель дошкольных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учреждений</a:t>
            </a:r>
          </a:p>
          <a:p>
            <a:pPr algn="ctr" eaLnBrk="0" hangingPunct="0">
              <a:defRPr/>
            </a:pPr>
            <a:endParaRPr lang="ru-RU" sz="5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г. Владикавказ Северо-Осетинский государственный университет им. К.Л. Хетагурова</a:t>
            </a: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Квалификация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 учитель начальных классов в русской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школе.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	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Переподготовка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2022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г. г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 Санкт – Петербург</a:t>
            </a: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ООО «Международные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образовательные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проекты»</a:t>
            </a: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Центр дополнительного профессионального образования «Экстерн»</a:t>
            </a: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 программе «Менеджмент в образовании»</a:t>
            </a:r>
          </a:p>
          <a:p>
            <a:pPr algn="ctr" eaLnBrk="0" hangingPunct="0"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Стаж – 26 лет, в данной должности – 3 года.</a:t>
            </a:r>
          </a:p>
          <a:p>
            <a:pPr algn="ctr" eaLnBrk="0" hangingPunct="0">
              <a:defRPr/>
            </a:pPr>
            <a:endParaRPr lang="ru-RU" sz="1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Время для консультации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 14.00.- 15.00</a:t>
            </a:r>
          </a:p>
        </p:txBody>
      </p:sp>
      <p:pic>
        <p:nvPicPr>
          <p:cNvPr id="28" name="Picture 2" descr="C:\Users\Natasha\Desktop\в Мирный\сотрудники айболит\IMG_20170112_183550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6470" r="9916" b="15891"/>
          <a:stretch/>
        </p:blipFill>
        <p:spPr bwMode="auto">
          <a:xfrm>
            <a:off x="378648" y="976977"/>
            <a:ext cx="1691482" cy="2547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5"/>
          <p:cNvSpPr>
            <a:spLocks noChangeArrowheads="1"/>
          </p:cNvSpPr>
          <p:nvPr/>
        </p:nvSpPr>
        <p:spPr bwMode="gray">
          <a:xfrm>
            <a:off x="3180035" y="5334449"/>
            <a:ext cx="4610639" cy="47081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Контактный телефон 8 (41136) 5-41-45</a:t>
            </a: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адрес электронной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почты: </a:t>
            </a:r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detskiisad48@mail.ru</a:t>
            </a:r>
            <a:endParaRPr lang="en-US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-571192" y="0"/>
            <a:ext cx="10286383" cy="6857586"/>
          </a:xfrm>
          <a:prstGeom prst="rect">
            <a:avLst/>
          </a:prstGeom>
          <a:noFill/>
        </p:spPr>
      </p:pic>
      <p:sp>
        <p:nvSpPr>
          <p:cNvPr id="11" name="Загнутый угол 10"/>
          <p:cNvSpPr/>
          <p:nvPr/>
        </p:nvSpPr>
        <p:spPr>
          <a:xfrm>
            <a:off x="71999" y="188793"/>
            <a:ext cx="9000000" cy="6480000"/>
          </a:xfrm>
          <a:prstGeom prst="foldedCorner">
            <a:avLst>
              <a:gd name="adj" fmla="val 12103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rgbClr val="F3FEFF"/>
              </a:gs>
              <a:gs pos="90000">
                <a:schemeClr val="bg1">
                  <a:lumMod val="41000"/>
                  <a:lumOff val="59000"/>
                  <a:alpha val="39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endParaRPr lang="ru-RU" sz="1200" b="1" dirty="0" smtClean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Загнутый угол 34"/>
          <p:cNvSpPr/>
          <p:nvPr/>
        </p:nvSpPr>
        <p:spPr>
          <a:xfrm>
            <a:off x="1763688" y="620688"/>
            <a:ext cx="7029379" cy="5904656"/>
          </a:xfrm>
          <a:prstGeom prst="foldedCorner">
            <a:avLst>
              <a:gd name="adj" fmla="val 1453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Давыдова Юлия Александровна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Старший воспитатель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Образование: высшее</a:t>
            </a: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2009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г. г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Курск, Негосударственное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образовательное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учреждение</a:t>
            </a: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высшего профессионального образования </a:t>
            </a: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«Региональный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открытый социальный институт»</a:t>
            </a: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Специальность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 педагогика и психология</a:t>
            </a: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Квалификация: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педагог-психолог</a:t>
            </a:r>
          </a:p>
          <a:p>
            <a:pPr algn="ctr" eaLnBrk="0" hangingPunct="0">
              <a:defRPr/>
            </a:pPr>
            <a:endParaRPr lang="ru-RU" sz="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Переподготовка 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2017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г. Волгоград, ООО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Издательство «Учитель»</a:t>
            </a: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Педагогическое образование: воспитатель детей дошкольного возраста»</a:t>
            </a:r>
          </a:p>
          <a:p>
            <a:pPr algn="ctr" eaLnBrk="0" hangingPunct="0">
              <a:defRPr/>
            </a:pPr>
            <a:endParaRPr lang="ru-RU" sz="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Курсы повышения квалификации:</a:t>
            </a:r>
            <a:endParaRPr lang="ru-RU" sz="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2023 г. Федерация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развития образования образовательная платформа «Классический университет РФ»</a:t>
            </a:r>
          </a:p>
          <a:p>
            <a:pPr algn="ctr" eaLnBrk="0" hangingPunct="0">
              <a:defRPr/>
            </a:pP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«Ключевые компетенции воспитателя как основа успешного внедрения новой федеральной образовательной программы дошкольного образования 2023» в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объёме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144 ч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endParaRPr lang="ru-RU" sz="1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2023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г. Министерство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образования и науки Республики Саха (Якутия) АОУ РС (Я)  ДПО «Институт развития образования и повышения квалификации имени С.Н. Донского II «Обучение экспертов по процедуре аттестации педагогических работников Республики Саха (Якутия) в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объёме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48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часов.</a:t>
            </a:r>
          </a:p>
          <a:p>
            <a:pPr eaLnBrk="0" hangingPunct="0">
              <a:defRPr/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2025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г.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ФИСО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АО «</a:t>
            </a:r>
            <a:r>
              <a:rPr lang="ru-RU" sz="1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Элти-кудиц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» «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Применение метода сенсорной интеграции в терапии сенсорных нарушений дошкольников», г. Москва, 72 ч.</a:t>
            </a:r>
          </a:p>
          <a:p>
            <a:pPr algn="ctr" eaLnBrk="0" hangingPunct="0">
              <a:defRPr/>
            </a:pPr>
            <a:endParaRPr lang="ru-RU" sz="1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Общий стаж 16 лет, </a:t>
            </a:r>
            <a:r>
              <a:rPr lang="ru-RU" sz="1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пед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 стаж 13 лет, в данной должности 4 года</a:t>
            </a:r>
          </a:p>
          <a:p>
            <a:pPr algn="ctr" eaLnBrk="0" hangingPunct="0">
              <a:defRPr/>
            </a:pP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Время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для консультации</a:t>
            </a: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17.00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.-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18.15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2" name="Picture 5" descr="C:\Users\Natasha\Desktop\в Мирный\сотрудники айболит\IMG-20170113-WA0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5210" r="13693" b="22252"/>
          <a:stretch/>
        </p:blipFill>
        <p:spPr bwMode="auto">
          <a:xfrm>
            <a:off x="539552" y="836713"/>
            <a:ext cx="1625805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2928454" y="6021288"/>
            <a:ext cx="4610639" cy="47081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Контактный телефон 8 (41136) 5-41-45</a:t>
            </a:r>
          </a:p>
          <a:p>
            <a:pPr algn="ctr" eaLnBrk="0" hangingPunct="0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адрес электронной почты</a:t>
            </a:r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detskiisad48@mail.ru</a:t>
            </a:r>
            <a:endParaRPr lang="en-US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2552162" y="103507"/>
            <a:ext cx="4210743" cy="526064"/>
            <a:chOff x="877" y="1910"/>
            <a:chExt cx="1165" cy="444"/>
          </a:xfrm>
        </p:grpSpPr>
        <p:sp>
          <p:nvSpPr>
            <p:cNvPr id="17" name="Freeform 4"/>
            <p:cNvSpPr>
              <a:spLocks/>
            </p:cNvSpPr>
            <p:nvPr/>
          </p:nvSpPr>
          <p:spPr bwMode="gray">
            <a:xfrm>
              <a:off x="939" y="2164"/>
              <a:ext cx="1042" cy="190"/>
            </a:xfrm>
            <a:custGeom>
              <a:avLst/>
              <a:gdLst>
                <a:gd name="T0" fmla="*/ 15690 w 1120"/>
                <a:gd name="T1" fmla="*/ 2 h 252"/>
                <a:gd name="T2" fmla="*/ 15620 w 1120"/>
                <a:gd name="T3" fmla="*/ 2 h 252"/>
                <a:gd name="T4" fmla="*/ 15393 w 1120"/>
                <a:gd name="T5" fmla="*/ 2 h 252"/>
                <a:gd name="T6" fmla="*/ 15046 w 1120"/>
                <a:gd name="T7" fmla="*/ 2 h 252"/>
                <a:gd name="T8" fmla="*/ 14545 w 1120"/>
                <a:gd name="T9" fmla="*/ 2 h 252"/>
                <a:gd name="T10" fmla="*/ 13901 w 1120"/>
                <a:gd name="T11" fmla="*/ 2 h 252"/>
                <a:gd name="T12" fmla="*/ 13149 w 1120"/>
                <a:gd name="T13" fmla="*/ 2 h 252"/>
                <a:gd name="T14" fmla="*/ 12270 w 1120"/>
                <a:gd name="T15" fmla="*/ 2 h 252"/>
                <a:gd name="T16" fmla="*/ 11280 w 1120"/>
                <a:gd name="T17" fmla="*/ 2 h 252"/>
                <a:gd name="T18" fmla="*/ 10230 w 1120"/>
                <a:gd name="T19" fmla="*/ 2 h 252"/>
                <a:gd name="T20" fmla="*/ 9048 w 1120"/>
                <a:gd name="T21" fmla="*/ 2 h 252"/>
                <a:gd name="T22" fmla="*/ 7773 w 1120"/>
                <a:gd name="T23" fmla="*/ 2 h 252"/>
                <a:gd name="T24" fmla="*/ 6519 w 1120"/>
                <a:gd name="T25" fmla="*/ 2 h 252"/>
                <a:gd name="T26" fmla="*/ 5367 w 1120"/>
                <a:gd name="T27" fmla="*/ 2 h 252"/>
                <a:gd name="T28" fmla="*/ 4309 w 1120"/>
                <a:gd name="T29" fmla="*/ 2 h 252"/>
                <a:gd name="T30" fmla="*/ 3333 w 1120"/>
                <a:gd name="T31" fmla="*/ 2 h 252"/>
                <a:gd name="T32" fmla="*/ 2504 w 1120"/>
                <a:gd name="T33" fmla="*/ 2 h 252"/>
                <a:gd name="T34" fmla="*/ 1766 w 1120"/>
                <a:gd name="T35" fmla="*/ 2 h 252"/>
                <a:gd name="T36" fmla="*/ 1136 w 1120"/>
                <a:gd name="T37" fmla="*/ 2 h 252"/>
                <a:gd name="T38" fmla="*/ 646 w 1120"/>
                <a:gd name="T39" fmla="*/ 2 h 252"/>
                <a:gd name="T40" fmla="*/ 271 w 1120"/>
                <a:gd name="T41" fmla="*/ 2 h 252"/>
                <a:gd name="T42" fmla="*/ 78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837 w 1120"/>
                <a:gd name="T49" fmla="*/ 0 h 252"/>
                <a:gd name="T50" fmla="*/ 15690 w 1120"/>
                <a:gd name="T51" fmla="*/ 2 h 252"/>
                <a:gd name="T52" fmla="*/ 15690 w 1120"/>
                <a:gd name="T53" fmla="*/ 2 h 252"/>
                <a:gd name="T54" fmla="*/ 156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gray">
            <a:xfrm>
              <a:off x="877" y="1910"/>
              <a:ext cx="1165" cy="38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Администрация детского сада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2189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-571192" y="0"/>
            <a:ext cx="10286383" cy="6857586"/>
          </a:xfrm>
          <a:prstGeom prst="rect">
            <a:avLst/>
          </a:prstGeom>
          <a:noFill/>
        </p:spPr>
      </p:pic>
      <p:sp>
        <p:nvSpPr>
          <p:cNvPr id="17" name="Загнутый угол 16"/>
          <p:cNvSpPr/>
          <p:nvPr/>
        </p:nvSpPr>
        <p:spPr>
          <a:xfrm>
            <a:off x="71999" y="188793"/>
            <a:ext cx="8748473" cy="6455200"/>
          </a:xfrm>
          <a:prstGeom prst="foldedCorner">
            <a:avLst>
              <a:gd name="adj" fmla="val 12103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rgbClr val="F3FEFF"/>
              </a:gs>
              <a:gs pos="90000">
                <a:schemeClr val="bg1">
                  <a:lumMod val="41000"/>
                  <a:lumOff val="59000"/>
                  <a:alpha val="39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endParaRPr lang="ru-RU" sz="1200" b="1" dirty="0" smtClean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5508104" y="5661248"/>
            <a:ext cx="2110267" cy="615802"/>
            <a:chOff x="717" y="2046"/>
            <a:chExt cx="1203" cy="446"/>
          </a:xfrm>
        </p:grpSpPr>
        <p:sp>
          <p:nvSpPr>
            <p:cNvPr id="27" name="Freeform 4"/>
            <p:cNvSpPr>
              <a:spLocks/>
            </p:cNvSpPr>
            <p:nvPr/>
          </p:nvSpPr>
          <p:spPr bwMode="gray">
            <a:xfrm>
              <a:off x="831" y="2302"/>
              <a:ext cx="1053" cy="190"/>
            </a:xfrm>
            <a:custGeom>
              <a:avLst/>
              <a:gdLst>
                <a:gd name="T0" fmla="*/ 15690 w 1120"/>
                <a:gd name="T1" fmla="*/ 2 h 252"/>
                <a:gd name="T2" fmla="*/ 15620 w 1120"/>
                <a:gd name="T3" fmla="*/ 2 h 252"/>
                <a:gd name="T4" fmla="*/ 15393 w 1120"/>
                <a:gd name="T5" fmla="*/ 2 h 252"/>
                <a:gd name="T6" fmla="*/ 15046 w 1120"/>
                <a:gd name="T7" fmla="*/ 2 h 252"/>
                <a:gd name="T8" fmla="*/ 14545 w 1120"/>
                <a:gd name="T9" fmla="*/ 2 h 252"/>
                <a:gd name="T10" fmla="*/ 13901 w 1120"/>
                <a:gd name="T11" fmla="*/ 2 h 252"/>
                <a:gd name="T12" fmla="*/ 13149 w 1120"/>
                <a:gd name="T13" fmla="*/ 2 h 252"/>
                <a:gd name="T14" fmla="*/ 12270 w 1120"/>
                <a:gd name="T15" fmla="*/ 2 h 252"/>
                <a:gd name="T16" fmla="*/ 11280 w 1120"/>
                <a:gd name="T17" fmla="*/ 2 h 252"/>
                <a:gd name="T18" fmla="*/ 10230 w 1120"/>
                <a:gd name="T19" fmla="*/ 2 h 252"/>
                <a:gd name="T20" fmla="*/ 9048 w 1120"/>
                <a:gd name="T21" fmla="*/ 2 h 252"/>
                <a:gd name="T22" fmla="*/ 7773 w 1120"/>
                <a:gd name="T23" fmla="*/ 2 h 252"/>
                <a:gd name="T24" fmla="*/ 6519 w 1120"/>
                <a:gd name="T25" fmla="*/ 2 h 252"/>
                <a:gd name="T26" fmla="*/ 5367 w 1120"/>
                <a:gd name="T27" fmla="*/ 2 h 252"/>
                <a:gd name="T28" fmla="*/ 4309 w 1120"/>
                <a:gd name="T29" fmla="*/ 2 h 252"/>
                <a:gd name="T30" fmla="*/ 3333 w 1120"/>
                <a:gd name="T31" fmla="*/ 2 h 252"/>
                <a:gd name="T32" fmla="*/ 2504 w 1120"/>
                <a:gd name="T33" fmla="*/ 2 h 252"/>
                <a:gd name="T34" fmla="*/ 1766 w 1120"/>
                <a:gd name="T35" fmla="*/ 2 h 252"/>
                <a:gd name="T36" fmla="*/ 1136 w 1120"/>
                <a:gd name="T37" fmla="*/ 2 h 252"/>
                <a:gd name="T38" fmla="*/ 646 w 1120"/>
                <a:gd name="T39" fmla="*/ 2 h 252"/>
                <a:gd name="T40" fmla="*/ 271 w 1120"/>
                <a:gd name="T41" fmla="*/ 2 h 252"/>
                <a:gd name="T42" fmla="*/ 78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837 w 1120"/>
                <a:gd name="T49" fmla="*/ 0 h 252"/>
                <a:gd name="T50" fmla="*/ 15690 w 1120"/>
                <a:gd name="T51" fmla="*/ 2 h 252"/>
                <a:gd name="T52" fmla="*/ 15690 w 1120"/>
                <a:gd name="T53" fmla="*/ 2 h 252"/>
                <a:gd name="T54" fmla="*/ 156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717" y="2046"/>
              <a:ext cx="1203" cy="38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11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8 (41136) 5-41-44</a:t>
              </a:r>
            </a:p>
            <a:p>
              <a:pPr algn="ctr" eaLnBrk="0" hangingPunct="0">
                <a:defRPr/>
              </a:pPr>
              <a:r>
                <a:rPr lang="en-US" sz="11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detskiisad48@mail.ru</a:t>
              </a:r>
              <a:endParaRPr lang="en-US" sz="1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4" name="Загнутый угол 23"/>
          <p:cNvSpPr/>
          <p:nvPr/>
        </p:nvSpPr>
        <p:spPr>
          <a:xfrm>
            <a:off x="2411760" y="3823702"/>
            <a:ext cx="4705752" cy="1391951"/>
          </a:xfrm>
          <a:prstGeom prst="foldedCorner">
            <a:avLst>
              <a:gd name="adj" fmla="val 1210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Рахматуллина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Айгуль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Наильевна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Заведующий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хозяйством</a:t>
            </a:r>
          </a:p>
          <a:p>
            <a:pPr algn="ctr" eaLnBrk="0" hangingPunct="0"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Образование: Среднее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профессиональное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образование,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ГОУ  СПО «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Вятско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–Полянский механический техникум»</a:t>
            </a:r>
            <a:endParaRPr lang="en-US" sz="105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Общий стаж: 22 год 5 мес.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адрес электронной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почты: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RahmatullinaAN@almazik.org</a:t>
            </a:r>
            <a:endParaRPr lang="ru-RU" sz="1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1403648" y="1074763"/>
            <a:ext cx="4320480" cy="1994197"/>
          </a:xfrm>
          <a:prstGeom prst="foldedCorner">
            <a:avLst>
              <a:gd name="adj" fmla="val 1210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Арсаланова Виктория Владимировна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Старшая медицинская сестра</a:t>
            </a:r>
          </a:p>
          <a:p>
            <a:pPr algn="ctr" eaLnBrk="0" hangingPunct="0">
              <a:defRPr/>
            </a:pP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Образование: среднее специальное</a:t>
            </a:r>
          </a:p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Улан – </a:t>
            </a:r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Удэнский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базовый медицинский колледж им. </a:t>
            </a:r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Э.Р.Раднаева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Квалификация: медицинская сестра</a:t>
            </a:r>
          </a:p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Специальность: сестринское дело</a:t>
            </a:r>
          </a:p>
          <a:p>
            <a:pPr algn="ctr" eaLnBrk="0" hangingPunct="0">
              <a:defRPr/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Общий стаж: </a:t>
            </a: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3</a:t>
            </a: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г. 10 мес. В дан. должности: 4 г.8 </a:t>
            </a:r>
            <a:r>
              <a:rPr lang="ru-RU" sz="11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мес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адрес электронной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почты: 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ArsalanovaVV@almazik.org</a:t>
            </a:r>
            <a:endParaRPr lang="en-US" sz="1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5257" r="18009" b="31383"/>
          <a:stretch/>
        </p:blipFill>
        <p:spPr>
          <a:xfrm>
            <a:off x="6407970" y="858765"/>
            <a:ext cx="1346059" cy="2001467"/>
          </a:xfrm>
          <a:prstGeom prst="rect">
            <a:avLst/>
          </a:prstGeom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2552162" y="103507"/>
            <a:ext cx="4210743" cy="526064"/>
            <a:chOff x="877" y="1910"/>
            <a:chExt cx="1165" cy="444"/>
          </a:xfrm>
        </p:grpSpPr>
        <p:sp>
          <p:nvSpPr>
            <p:cNvPr id="22" name="Freeform 4"/>
            <p:cNvSpPr>
              <a:spLocks/>
            </p:cNvSpPr>
            <p:nvPr/>
          </p:nvSpPr>
          <p:spPr bwMode="gray">
            <a:xfrm>
              <a:off x="939" y="2164"/>
              <a:ext cx="1042" cy="190"/>
            </a:xfrm>
            <a:custGeom>
              <a:avLst/>
              <a:gdLst>
                <a:gd name="T0" fmla="*/ 15690 w 1120"/>
                <a:gd name="T1" fmla="*/ 2 h 252"/>
                <a:gd name="T2" fmla="*/ 15620 w 1120"/>
                <a:gd name="T3" fmla="*/ 2 h 252"/>
                <a:gd name="T4" fmla="*/ 15393 w 1120"/>
                <a:gd name="T5" fmla="*/ 2 h 252"/>
                <a:gd name="T6" fmla="*/ 15046 w 1120"/>
                <a:gd name="T7" fmla="*/ 2 h 252"/>
                <a:gd name="T8" fmla="*/ 14545 w 1120"/>
                <a:gd name="T9" fmla="*/ 2 h 252"/>
                <a:gd name="T10" fmla="*/ 13901 w 1120"/>
                <a:gd name="T11" fmla="*/ 2 h 252"/>
                <a:gd name="T12" fmla="*/ 13149 w 1120"/>
                <a:gd name="T13" fmla="*/ 2 h 252"/>
                <a:gd name="T14" fmla="*/ 12270 w 1120"/>
                <a:gd name="T15" fmla="*/ 2 h 252"/>
                <a:gd name="T16" fmla="*/ 11280 w 1120"/>
                <a:gd name="T17" fmla="*/ 2 h 252"/>
                <a:gd name="T18" fmla="*/ 10230 w 1120"/>
                <a:gd name="T19" fmla="*/ 2 h 252"/>
                <a:gd name="T20" fmla="*/ 9048 w 1120"/>
                <a:gd name="T21" fmla="*/ 2 h 252"/>
                <a:gd name="T22" fmla="*/ 7773 w 1120"/>
                <a:gd name="T23" fmla="*/ 2 h 252"/>
                <a:gd name="T24" fmla="*/ 6519 w 1120"/>
                <a:gd name="T25" fmla="*/ 2 h 252"/>
                <a:gd name="T26" fmla="*/ 5367 w 1120"/>
                <a:gd name="T27" fmla="*/ 2 h 252"/>
                <a:gd name="T28" fmla="*/ 4309 w 1120"/>
                <a:gd name="T29" fmla="*/ 2 h 252"/>
                <a:gd name="T30" fmla="*/ 3333 w 1120"/>
                <a:gd name="T31" fmla="*/ 2 h 252"/>
                <a:gd name="T32" fmla="*/ 2504 w 1120"/>
                <a:gd name="T33" fmla="*/ 2 h 252"/>
                <a:gd name="T34" fmla="*/ 1766 w 1120"/>
                <a:gd name="T35" fmla="*/ 2 h 252"/>
                <a:gd name="T36" fmla="*/ 1136 w 1120"/>
                <a:gd name="T37" fmla="*/ 2 h 252"/>
                <a:gd name="T38" fmla="*/ 646 w 1120"/>
                <a:gd name="T39" fmla="*/ 2 h 252"/>
                <a:gd name="T40" fmla="*/ 271 w 1120"/>
                <a:gd name="T41" fmla="*/ 2 h 252"/>
                <a:gd name="T42" fmla="*/ 78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837 w 1120"/>
                <a:gd name="T49" fmla="*/ 0 h 252"/>
                <a:gd name="T50" fmla="*/ 15690 w 1120"/>
                <a:gd name="T51" fmla="*/ 2 h 252"/>
                <a:gd name="T52" fmla="*/ 15690 w 1120"/>
                <a:gd name="T53" fmla="*/ 2 h 252"/>
                <a:gd name="T54" fmla="*/ 156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877" y="1910"/>
              <a:ext cx="1165" cy="38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Администрация детского сада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6" y="3823702"/>
            <a:ext cx="1528313" cy="1952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7933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25090</TotalTime>
  <Words>369</Words>
  <Application>Microsoft Office PowerPoint</Application>
  <PresentationFormat>Экран (4:3)</PresentationFormat>
  <Paragraphs>79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Batang</vt:lpstr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</dc:creator>
  <cp:lastModifiedBy>Давыдова Юлия Александровна</cp:lastModifiedBy>
  <cp:revision>368</cp:revision>
  <cp:lastPrinted>2014-03-24T03:38:09Z</cp:lastPrinted>
  <dcterms:created xsi:type="dcterms:W3CDTF">2013-03-26T01:19:16Z</dcterms:created>
  <dcterms:modified xsi:type="dcterms:W3CDTF">2025-09-01T06:29:21Z</dcterms:modified>
</cp:coreProperties>
</file>