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64" r:id="rId4"/>
    <p:sldId id="265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BE3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48" autoAdjust="0"/>
  </p:normalViewPr>
  <p:slideViewPr>
    <p:cSldViewPr>
      <p:cViewPr varScale="1">
        <p:scale>
          <a:sx n="95" d="100"/>
          <a:sy n="95" d="100"/>
        </p:scale>
        <p:origin x="20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FC8BB-8039-479F-9724-212EA02AFCD8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F9F5643-FE05-445E-8C25-4B0F8283C4D7}">
      <dgm:prSet custT="1"/>
      <dgm:spPr>
        <a:noFill/>
      </dgm:spPr>
      <dgm:t>
        <a:bodyPr/>
        <a:lstStyle/>
        <a:p>
          <a:pPr algn="l"/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Наполняемость групп до 20 детей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B88285-40B1-4674-B561-F1EEB46DABD5}" type="parTrans" cxnId="{FFD80B19-250B-4AFB-9E49-0A2B462F8C0D}">
      <dgm:prSet/>
      <dgm:spPr/>
      <dgm:t>
        <a:bodyPr/>
        <a:lstStyle/>
        <a:p>
          <a:endParaRPr lang="ru-RU"/>
        </a:p>
      </dgm:t>
    </dgm:pt>
    <dgm:pt modelId="{D4CA1241-D072-4B49-84B1-C601AFC93788}" type="sibTrans" cxnId="{FFD80B19-250B-4AFB-9E49-0A2B462F8C0D}">
      <dgm:prSet/>
      <dgm:spPr/>
      <dgm:t>
        <a:bodyPr/>
        <a:lstStyle/>
        <a:p>
          <a:endParaRPr lang="ru-RU"/>
        </a:p>
      </dgm:t>
    </dgm:pt>
    <dgm:pt modelId="{52DD72C6-C6D4-4808-BAE4-BE2810827BE4}" type="pres">
      <dgm:prSet presAssocID="{19EFC8BB-8039-479F-9724-212EA02AFC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783266-28F1-45C7-B7AF-06BC5BD66C0B}" type="pres">
      <dgm:prSet presAssocID="{19EFC8BB-8039-479F-9724-212EA02AFCD8}" presName="cycle" presStyleCnt="0"/>
      <dgm:spPr/>
      <dgm:t>
        <a:bodyPr/>
        <a:lstStyle/>
        <a:p>
          <a:endParaRPr lang="ru-RU"/>
        </a:p>
      </dgm:t>
    </dgm:pt>
    <dgm:pt modelId="{B875474F-D58E-4CA7-9718-C25961D4677C}" type="pres">
      <dgm:prSet presAssocID="{FF9F5643-FE05-445E-8C25-4B0F8283C4D7}" presName="nodeFirstNode" presStyleLbl="node1" presStyleIdx="0" presStyleCnt="1" custScaleX="155709" custRadScaleRad="96693" custRadScaleInc="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D80B19-250B-4AFB-9E49-0A2B462F8C0D}" srcId="{19EFC8BB-8039-479F-9724-212EA02AFCD8}" destId="{FF9F5643-FE05-445E-8C25-4B0F8283C4D7}" srcOrd="0" destOrd="0" parTransId="{5BB88285-40B1-4674-B561-F1EEB46DABD5}" sibTransId="{D4CA1241-D072-4B49-84B1-C601AFC93788}"/>
    <dgm:cxn modelId="{978755F0-6087-4DCF-8E58-8E84E8660CC2}" type="presOf" srcId="{FF9F5643-FE05-445E-8C25-4B0F8283C4D7}" destId="{B875474F-D58E-4CA7-9718-C25961D4677C}" srcOrd="0" destOrd="0" presId="urn:microsoft.com/office/officeart/2005/8/layout/cycle3"/>
    <dgm:cxn modelId="{FEF12A1F-AA27-4554-8333-D01BCB54F7A0}" type="presOf" srcId="{19EFC8BB-8039-479F-9724-212EA02AFCD8}" destId="{52DD72C6-C6D4-4808-BAE4-BE2810827BE4}" srcOrd="0" destOrd="0" presId="urn:microsoft.com/office/officeart/2005/8/layout/cycle3"/>
    <dgm:cxn modelId="{6EDD8CB1-7895-45E5-AEFB-E0CEF6EC7CFE}" type="presParOf" srcId="{52DD72C6-C6D4-4808-BAE4-BE2810827BE4}" destId="{30783266-28F1-45C7-B7AF-06BC5BD66C0B}" srcOrd="0" destOrd="0" presId="urn:microsoft.com/office/officeart/2005/8/layout/cycle3"/>
    <dgm:cxn modelId="{9D174E90-9837-487E-A999-5AEA8A0C1750}" type="presParOf" srcId="{30783266-28F1-45C7-B7AF-06BC5BD66C0B}" destId="{B875474F-D58E-4CA7-9718-C25961D4677C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5474F-D58E-4CA7-9718-C25961D4677C}">
      <dsp:nvSpPr>
        <dsp:cNvPr id="0" name=""/>
        <dsp:cNvSpPr/>
      </dsp:nvSpPr>
      <dsp:spPr>
        <a:xfrm>
          <a:off x="3836" y="51750"/>
          <a:ext cx="3956603" cy="1270512"/>
        </a:xfrm>
        <a:prstGeom prst="round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Наполняемость групп до 20 детей</a:t>
          </a: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857" y="113771"/>
        <a:ext cx="3832561" cy="1146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B2ECF-0C2A-4745-9E01-2B0F5187C9A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35315-42B1-4866-8D73-CFBE12F6A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029"/>
            <a:ext cx="9641941" cy="69179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71800" y="250527"/>
            <a:ext cx="583264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ru-RU" sz="20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Детский сад </a:t>
            </a:r>
            <a:r>
              <a:rPr lang="ru-RU" sz="3600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№ </a:t>
            </a:r>
            <a:r>
              <a:rPr lang="ru-RU" sz="36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12 «Солнышко» </a:t>
            </a:r>
            <a:endParaRPr lang="ru-RU" sz="36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Филиал </a:t>
            </a:r>
            <a:r>
              <a:rPr lang="ru-RU" sz="3600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АН ДОО «Алмазик</a:t>
            </a:r>
            <a:r>
              <a:rPr lang="ru-RU" sz="36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» - оздоровительный направленности</a:t>
            </a:r>
            <a:endParaRPr lang="ru-RU" sz="36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6374" y="57332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РС(Я)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Мирный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1429665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рассчитана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детей от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до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лет, а также предполагает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детей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особыми образовательными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потребностями: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болеющие дети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332" indent="-342900">
              <a:buFont typeface="Wingdings" pitchFamily="2" charset="2"/>
              <a:buChar char="Ø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состоящие на диспансерном учете у фтизиатра</a:t>
            </a:r>
          </a:p>
          <a:p>
            <a:pPr marL="370332" indent="-342900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 легкой степени</a:t>
            </a:r>
          </a:p>
          <a:p>
            <a:pPr marL="370332" indent="-342900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опорно-двигательного аппарата 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легкой степени</a:t>
            </a:r>
          </a:p>
          <a:p>
            <a:pPr marL="313182" indent="-285750">
              <a:buFont typeface="Wingdings" pitchFamily="2" charset="2"/>
              <a:buChar char="Ø"/>
            </a:pP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вуязычные </a:t>
            </a:r>
            <a:r>
              <a:rPr lang="ru-RU" altLang="ru-RU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</a:p>
          <a:p>
            <a:pPr marL="313182" indent="-285750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 легкой степени 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3182" indent="-285750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нарушениями состояния здоровья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/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14988"/>
            <a:ext cx="5136238" cy="28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7" y="188640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Оздоровительно-профилактические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24744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BE30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индивидуальных планов оздоровительных мероприятий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BE30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400" dirty="0">
                <a:solidFill>
                  <a:srgbClr val="BE30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профилактического лечения детям с заболеваниями верхних дыхательных путей, </a:t>
            </a:r>
            <a:endParaRPr lang="ru-RU" sz="2400" dirty="0" smtClean="0">
              <a:solidFill>
                <a:srgbClr val="BE30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BE30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srgbClr val="BE30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назначению врачей специалистов (</a:t>
            </a:r>
            <a:r>
              <a:rPr lang="ru-RU" sz="2400" dirty="0" smtClean="0">
                <a:solidFill>
                  <a:srgbClr val="BE30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невролога, окулиста, оториноларинголога, ортопеда и др.) профилактические </a:t>
            </a:r>
            <a:r>
              <a:rPr lang="ru-RU" sz="2400" dirty="0" err="1" smtClean="0">
                <a:solidFill>
                  <a:srgbClr val="BE30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противорецидивные</a:t>
            </a:r>
            <a:r>
              <a:rPr lang="ru-RU" sz="2400" dirty="0" smtClean="0">
                <a:solidFill>
                  <a:srgbClr val="BE30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курсы основных заболеваний.</a:t>
            </a:r>
          </a:p>
          <a:p>
            <a:pPr lvl="0"/>
            <a:r>
              <a:rPr lang="ru-RU" sz="2400" dirty="0" smtClean="0">
                <a:solidFill>
                  <a:srgbClr val="BE30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BE30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6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15" y="-20737"/>
            <a:ext cx="9175815" cy="7128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1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Социально-ориентированные мероприятия</a:t>
            </a:r>
            <a:endParaRPr lang="ru-RU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764704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социально-ориентированный . Оказывает большую помощь семьям в трудной жизненной ситуации.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ночного пребывания детей,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медицинским сопровождением, для родителей работающих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скользящего графика (в ночные смены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6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2" y="0"/>
            <a:ext cx="9144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49947967"/>
              </p:ext>
            </p:extLst>
          </p:nvPr>
        </p:nvGraphicFramePr>
        <p:xfrm>
          <a:off x="323528" y="4365103"/>
          <a:ext cx="3960440" cy="132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12976"/>
            <a:ext cx="3445051" cy="2813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692696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саду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4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оздоровительной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9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605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 (законные представители)!</a:t>
            </a:r>
          </a:p>
          <a:p>
            <a:pPr algn="ctr"/>
            <a:endParaRPr lang="ru-RU" sz="20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С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версией Основной образовательной программы детского сада вы 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ознакомиться: </a:t>
            </a:r>
          </a:p>
          <a:p>
            <a:pPr algn="r"/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" algn="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заведующего детским садом - среда с 14.00 – 17.00</a:t>
            </a:r>
          </a:p>
          <a:p>
            <a:pPr marL="27432" algn="r"/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возрастных группах - по согласованию с педагогами. </a:t>
            </a:r>
          </a:p>
          <a:p>
            <a:pPr marL="370332" indent="-342900">
              <a:buFont typeface="Wingdings" pitchFamily="2" charset="2"/>
              <a:buChar char="Ø"/>
            </a:pPr>
            <a:endParaRPr lang="ru-RU" sz="1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0332" indent="-342900">
              <a:buFont typeface="Wingdings" pitchFamily="2" charset="2"/>
              <a:buChar char="Ø"/>
            </a:pPr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0332" indent="-342900">
              <a:buFont typeface="Wingdings" pitchFamily="2" charset="2"/>
              <a:buChar char="Ø"/>
            </a:pPr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"/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"/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"/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84576" y="6237312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Телефон детского сада: 3-67-20</a:t>
            </a:r>
          </a:p>
        </p:txBody>
      </p:sp>
    </p:spTree>
    <p:extLst>
      <p:ext uri="{BB962C8B-B14F-4D97-AF65-F5344CB8AC3E}">
        <p14:creationId xmlns:p14="http://schemas.microsoft.com/office/powerpoint/2010/main" val="3669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217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Segoe UI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Битюкова Наргиза Баишовна</cp:lastModifiedBy>
  <cp:revision>85</cp:revision>
  <dcterms:created xsi:type="dcterms:W3CDTF">2015-07-12T13:31:05Z</dcterms:created>
  <dcterms:modified xsi:type="dcterms:W3CDTF">2022-04-25T02:27:28Z</dcterms:modified>
</cp:coreProperties>
</file>