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62" r:id="rId5"/>
    <p:sldId id="272" r:id="rId6"/>
    <p:sldId id="265" r:id="rId7"/>
    <p:sldId id="273" r:id="rId8"/>
    <p:sldId id="274" r:id="rId9"/>
    <p:sldId id="275" r:id="rId10"/>
    <p:sldId id="270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2225A2"/>
    <a:srgbClr val="1C11AB"/>
    <a:srgbClr val="EAB2B2"/>
    <a:srgbClr val="5BE3E0"/>
    <a:srgbClr val="FF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834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70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33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35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88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383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13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609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1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43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5DE05-2C3D-4F17-BBA3-A7B8D6C0961A}" type="datetimeFigureOut">
              <a:rPr lang="ru-RU" smtClean="0"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9E653-7D5F-4046-B5D1-92155D9D3F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04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2114" y="5159227"/>
            <a:ext cx="7300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C11AB"/>
                </a:solidFill>
                <a:latin typeface="Century Gothic" panose="020B0502020202020204" pitchFamily="34" charset="0"/>
              </a:rPr>
              <a:t>Отчет о работе за 2020г</a:t>
            </a:r>
            <a:r>
              <a:rPr lang="ru-RU" sz="3200" b="1" dirty="0" smtClean="0">
                <a:solidFill>
                  <a:srgbClr val="1C11AB"/>
                </a:solidFill>
                <a:latin typeface="Century Gothic" panose="020B0502020202020204" pitchFamily="34" charset="0"/>
              </a:rPr>
              <a:t>.: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Что было? Когда было? Фото с мероприятий.</a:t>
            </a:r>
            <a:endParaRPr lang="ru-RU" sz="2400" b="1" i="1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046" y="469401"/>
            <a:ext cx="6639499" cy="442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2" y="1475508"/>
            <a:ext cx="4481755" cy="31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303" y="405519"/>
            <a:ext cx="1117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Активные молодые специалисты награждены в декабре 2020 года за:</a:t>
            </a:r>
            <a:endParaRPr lang="ru-RU" sz="3200" b="1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авильный пятиугольник 2"/>
          <p:cNvSpPr/>
          <p:nvPr/>
        </p:nvSpPr>
        <p:spPr>
          <a:xfrm>
            <a:off x="994656" y="1471118"/>
            <a:ext cx="1486594" cy="1399311"/>
          </a:xfrm>
          <a:prstGeom prst="pen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38004" y="1898285"/>
            <a:ext cx="1201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Century Gothic" panose="020B0502020202020204" pitchFamily="34" charset="0"/>
              </a:rPr>
              <a:t>Участие</a:t>
            </a:r>
          </a:p>
        </p:txBody>
      </p:sp>
      <p:sp>
        <p:nvSpPr>
          <p:cNvPr id="7" name="Правильный пятиугольник 6"/>
          <p:cNvSpPr/>
          <p:nvPr/>
        </p:nvSpPr>
        <p:spPr>
          <a:xfrm>
            <a:off x="3827944" y="1509780"/>
            <a:ext cx="1495647" cy="1361784"/>
          </a:xfrm>
          <a:prstGeom prst="pen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77686" y="1898285"/>
            <a:ext cx="1196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Активность</a:t>
            </a:r>
            <a:endParaRPr lang="ru-RU" sz="1600" b="1" dirty="0"/>
          </a:p>
        </p:txBody>
      </p:sp>
      <p:sp>
        <p:nvSpPr>
          <p:cNvPr id="11" name="Правильный пятиугольник 10"/>
          <p:cNvSpPr/>
          <p:nvPr/>
        </p:nvSpPr>
        <p:spPr>
          <a:xfrm>
            <a:off x="6530386" y="1482737"/>
            <a:ext cx="1609061" cy="1324258"/>
          </a:xfrm>
          <a:prstGeom prst="pen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568520" y="1898285"/>
            <a:ext cx="1532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Отзывчивость, </a:t>
            </a:r>
          </a:p>
          <a:p>
            <a:r>
              <a:rPr lang="ru-RU" sz="1600" b="1" dirty="0" smtClean="0"/>
              <a:t>неравнодушие</a:t>
            </a:r>
            <a:endParaRPr lang="ru-RU" sz="1600" b="1" dirty="0"/>
          </a:p>
        </p:txBody>
      </p:sp>
      <p:sp>
        <p:nvSpPr>
          <p:cNvPr id="13" name="Правильный пятиугольник 12"/>
          <p:cNvSpPr/>
          <p:nvPr/>
        </p:nvSpPr>
        <p:spPr>
          <a:xfrm>
            <a:off x="9057391" y="1482737"/>
            <a:ext cx="1609061" cy="1324258"/>
          </a:xfrm>
          <a:prstGeom prst="pen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9095685" y="1898285"/>
            <a:ext cx="1532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Ответственную</a:t>
            </a:r>
          </a:p>
          <a:p>
            <a:pPr algn="ctr"/>
            <a:r>
              <a:rPr lang="ru-RU" sz="1600" b="1" dirty="0" smtClean="0"/>
              <a:t> работу</a:t>
            </a:r>
            <a:endParaRPr lang="ru-RU" sz="16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79" y="3416380"/>
            <a:ext cx="4603094" cy="306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t="16647" r="29876"/>
          <a:stretch/>
        </p:blipFill>
        <p:spPr>
          <a:xfrm>
            <a:off x="210404" y="2987797"/>
            <a:ext cx="1855199" cy="2242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9217" y="4421885"/>
            <a:ext cx="2000531" cy="231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0" t="24260" r="40865" b="13267"/>
          <a:stretch/>
        </p:blipFill>
        <p:spPr>
          <a:xfrm>
            <a:off x="8822834" y="3416380"/>
            <a:ext cx="2313230" cy="3068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0" y="5912427"/>
            <a:ext cx="1003920" cy="7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557" y="301337"/>
            <a:ext cx="11573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1C11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Мы ждем тебя в команде</a:t>
            </a:r>
          </a:p>
          <a:p>
            <a:pPr algn="ctr"/>
            <a:r>
              <a:rPr lang="ru-RU" sz="4000" b="1" dirty="0" smtClean="0">
                <a:solidFill>
                  <a:srgbClr val="1C11A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СМС АН ДОО «Алмазик»!</a:t>
            </a:r>
            <a:endParaRPr lang="ru-RU" sz="4000" dirty="0" smtClean="0">
              <a:solidFill>
                <a:srgbClr val="1C11A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3774" y="5598993"/>
            <a:ext cx="1475360" cy="10425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250" y="2051223"/>
            <a:ext cx="6887096" cy="459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941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578" y="-148496"/>
            <a:ext cx="6858000" cy="6858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0" t="27741" r="33600" b="26712"/>
          <a:stretch/>
        </p:blipFill>
        <p:spPr>
          <a:xfrm rot="1772616">
            <a:off x="1776268" y="1896732"/>
            <a:ext cx="2938309" cy="287152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692094" y="879100"/>
            <a:ext cx="5026646" cy="5026646"/>
          </a:xfrm>
          <a:prstGeom prst="ellipse">
            <a:avLst/>
          </a:prstGeom>
          <a:gradFill flip="none" rotWithShape="1">
            <a:gsLst>
              <a:gs pos="43000">
                <a:schemeClr val="bg1">
                  <a:lumMod val="0"/>
                  <a:lumOff val="100000"/>
                </a:schemeClr>
              </a:gs>
              <a:gs pos="7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 rot="2669599">
            <a:off x="2038191" y="996187"/>
            <a:ext cx="28413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Председатель</a:t>
            </a:r>
            <a:r>
              <a:rPr lang="ru-RU" sz="1400" dirty="0" smtClean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23" name="Прямоугольник 22"/>
          <p:cNvSpPr/>
          <p:nvPr/>
        </p:nvSpPr>
        <p:spPr>
          <a:xfrm rot="5400000">
            <a:off x="3973718" y="1699518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Заместитель председателя</a:t>
            </a:r>
          </a:p>
        </p:txBody>
      </p:sp>
      <p:sp>
        <p:nvSpPr>
          <p:cNvPr id="24" name="Прямоугольник 23"/>
          <p:cNvSpPr/>
          <p:nvPr/>
        </p:nvSpPr>
        <p:spPr>
          <a:xfrm rot="19032732">
            <a:off x="4580125" y="3351841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Информационный сектор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89975" y="4949735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Организационный сектор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3369646">
            <a:off x="2060832" y="5386284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Century Gothic" panose="020B0502020202020204" pitchFamily="34" charset="0"/>
              </a:rPr>
              <a:t>Культурно-массовый сектор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582720" y="4575140"/>
            <a:ext cx="2089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Century Gothic" panose="020B0502020202020204" pitchFamily="34" charset="0"/>
              </a:rPr>
              <a:t> </a:t>
            </a:r>
            <a:r>
              <a:rPr lang="ru-RU" sz="1400" b="1" dirty="0">
                <a:latin typeface="Century Gothic" panose="020B0502020202020204" pitchFamily="34" charset="0"/>
              </a:rPr>
              <a:t>В</a:t>
            </a:r>
            <a:r>
              <a:rPr lang="ru-RU" sz="1400" b="1" dirty="0" smtClean="0">
                <a:latin typeface="Century Gothic" panose="020B0502020202020204" pitchFamily="34" charset="0"/>
              </a:rPr>
              <a:t>олонтерский сектор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9076041">
            <a:off x="-59936" y="2996698"/>
            <a:ext cx="208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latin typeface="Century Gothic" panose="020B0502020202020204" pitchFamily="34" charset="0"/>
              </a:rPr>
              <a:t>Спортивный сектор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6298" y="1465662"/>
            <a:ext cx="2089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ru-RU" sz="1400" b="1" dirty="0" smtClean="0">
                <a:latin typeface="Century Gothic" panose="020B0502020202020204" pitchFamily="34" charset="0"/>
              </a:rPr>
              <a:t>Куратор МС</a:t>
            </a:r>
            <a:endParaRPr lang="ru-RU" sz="140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5459" y="211715"/>
            <a:ext cx="44323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Актив СМС АН ДОО «Алмазик»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36575" y="2344202"/>
            <a:ext cx="1290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СТРУКТУРА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59877" y="4084192"/>
            <a:ext cx="5774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/>
              <a:t>СМС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589" y="2698629"/>
            <a:ext cx="244905" cy="109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705035" y="2311431"/>
            <a:ext cx="188150" cy="18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456133" y="2984707"/>
            <a:ext cx="244905" cy="109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542211" y="1650328"/>
            <a:ext cx="55425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Куратор СМС </a:t>
            </a:r>
            <a:r>
              <a:rPr lang="ru-RU" sz="1600" b="1" i="1" dirty="0" smtClean="0">
                <a:latin typeface="Century Gothic" panose="020B0502020202020204" pitchFamily="34" charset="0"/>
              </a:rPr>
              <a:t>–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Сафронова Наталья Владимировна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Председатель СМС </a:t>
            </a:r>
            <a:r>
              <a:rPr lang="ru-RU" sz="1600" b="1" i="1" dirty="0" smtClean="0">
                <a:latin typeface="Century Gothic" panose="020B0502020202020204" pitchFamily="34" charset="0"/>
              </a:rPr>
              <a:t>–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Самойлова Анастасия (информационный сектор)</a:t>
            </a:r>
            <a:endPara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Заместитель председателя </a:t>
            </a:r>
            <a:r>
              <a:rPr lang="ru-RU" sz="1600" b="1" i="1" dirty="0" smtClean="0">
                <a:latin typeface="Century Gothic" panose="020B0502020202020204" pitchFamily="34" charset="0"/>
              </a:rPr>
              <a:t>–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Воробьева Инна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Информационный сектор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Шодонова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Елена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Организационный сектор </a:t>
            </a:r>
            <a:r>
              <a:rPr lang="ru-RU" sz="1600" b="1" dirty="0" smtClean="0">
                <a:latin typeface="Century Gothic" panose="020B0502020202020204" pitchFamily="34" charset="0"/>
              </a:rPr>
              <a:t>–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Пустолякова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Ксения, Белякова Анна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Культурно-массовый сектор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Тимофеева Лилия, Пантелеева Алена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Волонтерский сектор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Сенцова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Анастасия, Бойченко Валентина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Спортивный сектор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Зверева Ирина</a:t>
            </a:r>
          </a:p>
          <a:p>
            <a:r>
              <a:rPr lang="ru-RU" sz="1600" b="1" u="sng" dirty="0" smtClean="0">
                <a:latin typeface="Century Gothic" panose="020B0502020202020204" pitchFamily="34" charset="0"/>
              </a:rPr>
              <a:t>Социальный сектор 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– Черникова Валентина,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Харлампьева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Лидия</a:t>
            </a:r>
          </a:p>
          <a:p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914416" y="1638525"/>
            <a:ext cx="244905" cy="109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7" t="4057" r="6767" b="4187"/>
          <a:stretch/>
        </p:blipFill>
        <p:spPr>
          <a:xfrm>
            <a:off x="2383592" y="2743852"/>
            <a:ext cx="1723660" cy="1282927"/>
          </a:xfrm>
          <a:prstGeom prst="rect">
            <a:avLst/>
          </a:prstGeom>
        </p:spPr>
      </p:pic>
      <p:sp>
        <p:nvSpPr>
          <p:cNvPr id="8" name="Правильный пятиугольник 7"/>
          <p:cNvSpPr/>
          <p:nvPr/>
        </p:nvSpPr>
        <p:spPr>
          <a:xfrm>
            <a:off x="1705035" y="1901335"/>
            <a:ext cx="2990432" cy="2758338"/>
          </a:xfrm>
          <a:prstGeom prst="pentagon">
            <a:avLst/>
          </a:prstGeom>
          <a:noFill/>
          <a:ln w="76200">
            <a:solidFill>
              <a:srgbClr val="5BE3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5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371" r="-59" b="37123"/>
          <a:stretch/>
        </p:blipFill>
        <p:spPr>
          <a:xfrm>
            <a:off x="1257300" y="1553806"/>
            <a:ext cx="4678906" cy="4416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96848" y="1660368"/>
            <a:ext cx="497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Участие в конкурсе</a:t>
            </a:r>
          </a:p>
          <a:p>
            <a:pPr algn="ctr"/>
            <a:r>
              <a:rPr lang="ru-RU" sz="3600" b="1" i="1" dirty="0" smtClean="0">
                <a:solidFill>
                  <a:srgbClr val="0070C0"/>
                </a:solidFill>
              </a:rPr>
              <a:t> «Мужчина года-2020»</a:t>
            </a:r>
          </a:p>
          <a:p>
            <a:pPr algn="ctr"/>
            <a:r>
              <a:rPr lang="ru-RU" sz="2400" b="1" i="1" dirty="0" smtClean="0">
                <a:solidFill>
                  <a:srgbClr val="1C11AB"/>
                </a:solidFill>
              </a:rPr>
              <a:t>(февраль, 2020)</a:t>
            </a:r>
            <a:endParaRPr lang="ru-RU" sz="2400" b="1" i="1" dirty="0">
              <a:solidFill>
                <a:srgbClr val="1C11AB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8761794" y="3521256"/>
            <a:ext cx="714714" cy="1265274"/>
          </a:xfrm>
          <a:prstGeom prst="downArrow">
            <a:avLst/>
          </a:prstGeom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76200">
                <a:solidFill>
                  <a:schemeClr val="tx1"/>
                </a:solidFill>
              </a:ln>
              <a:noFill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36206" y="490346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Победитель МС АН ДОО «Алмазик»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 Павел </a:t>
            </a:r>
            <a:r>
              <a:rPr lang="ru-RU" sz="2400" b="1" i="1" dirty="0" err="1" smtClean="0">
                <a:solidFill>
                  <a:srgbClr val="0070C0"/>
                </a:solidFill>
              </a:rPr>
              <a:t>Неумержицкий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15" y="245893"/>
            <a:ext cx="1849582" cy="13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56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5562" y="485503"/>
            <a:ext cx="95398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Мозговой штурм на платформе </a:t>
            </a:r>
            <a:r>
              <a:rPr lang="en-US" sz="36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Zoom</a:t>
            </a:r>
            <a:r>
              <a:rPr lang="ru-RU" sz="36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: </a:t>
            </a:r>
            <a:r>
              <a:rPr lang="en-US" sz="36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 </a:t>
            </a:r>
            <a:r>
              <a:rPr lang="ru-RU" sz="36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новые идеи, новый формат работы…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(апрель, 2020)</a:t>
            </a:r>
            <a:endParaRPr lang="ru-RU" sz="2400" b="1" i="1" dirty="0" smtClean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77" y="2328236"/>
            <a:ext cx="4876800" cy="3248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 rot="554924">
            <a:off x="6005945" y="3845013"/>
            <a:ext cx="1049482" cy="554044"/>
          </a:xfrm>
          <a:prstGeom prst="rightArrow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689" y="3178425"/>
            <a:ext cx="3907003" cy="2762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71741" y="2405033"/>
            <a:ext cx="46909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Разработка логотипа СМС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Корректировка  плана,</a:t>
            </a:r>
          </a:p>
          <a:p>
            <a:r>
              <a:rPr lang="ru-RU" b="1" i="1" dirty="0" smtClean="0"/>
              <a:t> в связи с эпидемиологической обстановкой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68192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4252" y="-116853"/>
            <a:ext cx="99459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Молодые </a:t>
            </a:r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специалисты приняли участие в молодежном профсоюзном образовательном форуме «</a:t>
            </a:r>
            <a:r>
              <a:rPr lang="ru-RU" sz="2800" b="1" dirty="0" err="1" smtClean="0">
                <a:solidFill>
                  <a:srgbClr val="2225A2"/>
                </a:solidFill>
                <a:latin typeface="Century Gothic" panose="020B0502020202020204" pitchFamily="34" charset="0"/>
              </a:rPr>
              <a:t>Профстарт</a:t>
            </a:r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 – 2020» и в молодежном форуме профсоюза «</a:t>
            </a:r>
            <a:r>
              <a:rPr lang="ru-RU" sz="2800" b="1" dirty="0" err="1" smtClean="0">
                <a:solidFill>
                  <a:srgbClr val="2225A2"/>
                </a:solidFill>
                <a:latin typeface="Century Gothic" panose="020B0502020202020204" pitchFamily="34" charset="0"/>
              </a:rPr>
              <a:t>Профалмаз</a:t>
            </a:r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» </a:t>
            </a:r>
            <a:r>
              <a:rPr lang="en-US" sz="2800" b="1" dirty="0" err="1" smtClean="0">
                <a:solidFill>
                  <a:srgbClr val="2225A2"/>
                </a:solidFill>
                <a:latin typeface="Century Gothic" panose="020B0502020202020204" pitchFamily="34" charset="0"/>
              </a:rPr>
              <a:t>Profalmaz</a:t>
            </a:r>
            <a:r>
              <a:rPr lang="en-US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-team</a:t>
            </a:r>
            <a:endParaRPr lang="ru-RU" sz="2800" b="1" dirty="0">
              <a:solidFill>
                <a:srgbClr val="2225A2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ru-RU" sz="1600" dirty="0" smtClean="0"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8" y="2499248"/>
            <a:ext cx="2174297" cy="2823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3"/>
          <a:stretch/>
        </p:blipFill>
        <p:spPr>
          <a:xfrm>
            <a:off x="8400224" y="2381806"/>
            <a:ext cx="2104985" cy="2959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9735" y="2499248"/>
            <a:ext cx="2549236" cy="254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53336" y="5591769"/>
            <a:ext cx="2949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Анастасия </a:t>
            </a:r>
            <a:r>
              <a:rPr lang="ru-RU" dirty="0" err="1" smtClean="0"/>
              <a:t>Сенцова</a:t>
            </a:r>
            <a:r>
              <a:rPr lang="ru-RU" dirty="0" smtClean="0"/>
              <a:t>, д/с № 3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970748" y="5591769"/>
            <a:ext cx="281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Елена Заиграева, д/с № 14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25579" y="5591769"/>
            <a:ext cx="321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Анастасия Самойлова, д/с № 8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25579" y="6140641"/>
            <a:ext cx="504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Стали лидерами своих команд!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18" y="0"/>
            <a:ext cx="1849582" cy="13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957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39741" y="238991"/>
            <a:ext cx="9770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Создание и ведение проекта «Детский сад онлайн»</a:t>
            </a:r>
            <a:endParaRPr lang="ru-RU" sz="2800" b="1" dirty="0">
              <a:solidFill>
                <a:srgbClr val="2225A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242" r="-617" b="18333"/>
          <a:stretch/>
        </p:blipFill>
        <p:spPr>
          <a:xfrm>
            <a:off x="687531" y="997527"/>
            <a:ext cx="3105150" cy="5309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 вправо 2"/>
          <p:cNvSpPr/>
          <p:nvPr/>
        </p:nvSpPr>
        <p:spPr>
          <a:xfrm>
            <a:off x="4305989" y="2403307"/>
            <a:ext cx="1074086" cy="390450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305989" y="4028649"/>
            <a:ext cx="1074086" cy="401763"/>
          </a:xfrm>
          <a:prstGeom prst="rightArrow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625589" y="2147426"/>
            <a:ext cx="3929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Прямые эфиры – сказка на ночь, </a:t>
            </a:r>
          </a:p>
          <a:p>
            <a:r>
              <a:rPr lang="ru-RU" b="1" i="1" dirty="0" smtClean="0"/>
              <a:t>вопросы специалистам и педагогам</a:t>
            </a:r>
            <a:endParaRPr lang="ru-RU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25589" y="3652405"/>
            <a:ext cx="51040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Рубрики по познавательному, физическому, </a:t>
            </a:r>
          </a:p>
          <a:p>
            <a:r>
              <a:rPr lang="ru-RU" b="1" i="1" dirty="0" smtClean="0"/>
              <a:t>художественно-эстетическому</a:t>
            </a:r>
          </a:p>
          <a:p>
            <a:r>
              <a:rPr lang="ru-RU" b="1" i="1" dirty="0" smtClean="0"/>
              <a:t> и речевому развитию – утренняя гимнастика,</a:t>
            </a:r>
          </a:p>
          <a:p>
            <a:r>
              <a:rPr lang="ru-RU" b="1" i="1" dirty="0" smtClean="0"/>
              <a:t> мастер-классы, консультации</a:t>
            </a:r>
            <a:endParaRPr lang="ru-RU" b="1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18" y="5441347"/>
            <a:ext cx="1849582" cy="13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8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480901" y="286942"/>
            <a:ext cx="93314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Организация и проведение онлайн-мероприятий </a:t>
            </a:r>
            <a:endParaRPr lang="en-US" sz="2800" b="1" dirty="0" smtClean="0">
              <a:solidFill>
                <a:srgbClr val="2225A2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на площадке </a:t>
            </a:r>
            <a:r>
              <a:rPr lang="en-US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Instagram</a:t>
            </a:r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 </a:t>
            </a:r>
            <a:r>
              <a:rPr lang="en-US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@</a:t>
            </a:r>
            <a:r>
              <a:rPr lang="en-US" sz="2800" b="1" dirty="0" err="1" smtClean="0">
                <a:solidFill>
                  <a:srgbClr val="2225A2"/>
                </a:solidFill>
                <a:latin typeface="Century Gothic" panose="020B0502020202020204" pitchFamily="34" charset="0"/>
              </a:rPr>
              <a:t>an_doo_al</a:t>
            </a:r>
            <a:r>
              <a:rPr lang="en-US" sz="2800" b="1" dirty="0" err="1" smtClean="0">
                <a:solidFill>
                  <a:srgbClr val="2225A2"/>
                </a:solidFill>
                <a:latin typeface="Century Gothic" panose="020B0502020202020204" pitchFamily="34" charset="0"/>
              </a:rPr>
              <a:t>mazik</a:t>
            </a:r>
            <a:endParaRPr lang="ru-RU" sz="2800" b="1" dirty="0">
              <a:solidFill>
                <a:srgbClr val="2225A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4349" y="4304259"/>
            <a:ext cx="3437991" cy="1754326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Мероприятия, посвященные Дню воспитателя </a:t>
            </a:r>
          </a:p>
          <a:p>
            <a:r>
              <a:rPr lang="ru-RU" b="1" i="1" dirty="0" smtClean="0"/>
              <a:t>и всех дошкольных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Онлайн-конкурсы и </a:t>
            </a:r>
            <a:r>
              <a:rPr lang="ru-RU" b="1" i="1" dirty="0" err="1" smtClean="0"/>
              <a:t>флешмобы</a:t>
            </a:r>
            <a:r>
              <a:rPr lang="ru-RU" b="1" i="1" dirty="0" smtClean="0"/>
              <a:t> для сотрудников организации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7551" r="-3300" b="4721"/>
          <a:stretch/>
        </p:blipFill>
        <p:spPr>
          <a:xfrm>
            <a:off x="246516" y="1635904"/>
            <a:ext cx="2468769" cy="4659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0" r="1147" b="43353"/>
          <a:stretch/>
        </p:blipFill>
        <p:spPr>
          <a:xfrm>
            <a:off x="3199207" y="1502813"/>
            <a:ext cx="2512746" cy="2462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" y="0"/>
            <a:ext cx="1359342" cy="961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9" r="1067" b="6060"/>
          <a:stretch/>
        </p:blipFill>
        <p:spPr>
          <a:xfrm>
            <a:off x="6431228" y="1684682"/>
            <a:ext cx="2303858" cy="461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4" r="1252" b="5454"/>
          <a:stretch/>
        </p:blipFill>
        <p:spPr>
          <a:xfrm>
            <a:off x="9219008" y="1635904"/>
            <a:ext cx="2179983" cy="4422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21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42419" y="286942"/>
            <a:ext cx="6008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Работа волонтерского сектора</a:t>
            </a:r>
            <a:endParaRPr lang="ru-RU" sz="2800" b="1" dirty="0">
              <a:solidFill>
                <a:srgbClr val="2225A2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26104" y="2865974"/>
            <a:ext cx="3507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Работа  в волонтерском штабе АК «</a:t>
            </a:r>
            <a:r>
              <a:rPr lang="ru-RU" b="1" i="1" dirty="0" err="1" smtClean="0"/>
              <a:t>Алроса</a:t>
            </a:r>
            <a:r>
              <a:rPr lang="ru-RU" b="1" i="1" dirty="0" smtClean="0"/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/>
              <a:t>Работа волонтерского корпуса АН ДОО «Алмазик», организованного для сотрудников организации.</a:t>
            </a:r>
            <a:endParaRPr lang="ru-RU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2" y="1255790"/>
            <a:ext cx="3993573" cy="2995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668" y="1930485"/>
            <a:ext cx="3245790" cy="43277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88" y="4950292"/>
            <a:ext cx="1849582" cy="13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51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0449" y="286942"/>
            <a:ext cx="10272363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Участие молодых специалистов в районном конкурсе</a:t>
            </a:r>
          </a:p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 профессионального мастерства </a:t>
            </a:r>
          </a:p>
          <a:p>
            <a:pPr algn="ctr"/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«Воспитатель года </a:t>
            </a:r>
            <a:r>
              <a:rPr lang="ru-RU" sz="2800" b="1" dirty="0" err="1" smtClean="0">
                <a:solidFill>
                  <a:srgbClr val="2225A2"/>
                </a:solidFill>
                <a:latin typeface="Century Gothic" panose="020B0502020202020204" pitchFamily="34" charset="0"/>
              </a:rPr>
              <a:t>Мирнинского</a:t>
            </a:r>
            <a:r>
              <a:rPr lang="ru-RU" sz="2800" b="1" dirty="0" smtClean="0">
                <a:solidFill>
                  <a:srgbClr val="2225A2"/>
                </a:solidFill>
                <a:latin typeface="Century Gothic" panose="020B0502020202020204" pitchFamily="34" charset="0"/>
              </a:rPr>
              <a:t> района – 2020»</a:t>
            </a:r>
            <a:endParaRPr lang="ru-RU" sz="2800" b="1" dirty="0">
              <a:solidFill>
                <a:srgbClr val="2225A2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76" y="5814103"/>
            <a:ext cx="1476224" cy="1043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188" y="1894475"/>
            <a:ext cx="2377453" cy="3566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218" y="1876104"/>
            <a:ext cx="2401947" cy="360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5981818" y="5626593"/>
            <a:ext cx="2902905" cy="892552"/>
          </a:xfrm>
          <a:prstGeom prst="rect">
            <a:avLst/>
          </a:prstGeom>
          <a:solidFill>
            <a:srgbClr val="EAB2B2"/>
          </a:solidFill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 </a:t>
            </a:r>
            <a:r>
              <a:rPr lang="ru-RU" b="1" i="1" dirty="0" smtClean="0"/>
              <a:t>Анастасия Самойлова -</a:t>
            </a:r>
            <a:r>
              <a:rPr lang="ru-RU" sz="1600" b="1" i="1" dirty="0" smtClean="0">
                <a:solidFill>
                  <a:prstClr val="black"/>
                </a:solidFill>
              </a:rPr>
              <a:t> абсолютный </a:t>
            </a:r>
            <a:r>
              <a:rPr lang="ru-RU" sz="1600" b="1" i="1" dirty="0">
                <a:solidFill>
                  <a:prstClr val="black"/>
                </a:solidFill>
              </a:rPr>
              <a:t>победитель конкурса</a:t>
            </a:r>
            <a:r>
              <a:rPr lang="ru-RU" b="1" i="1" dirty="0" smtClean="0"/>
              <a:t> </a:t>
            </a:r>
            <a:endParaRPr lang="ru-RU" b="1" i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2225" b="41085"/>
          <a:stretch/>
        </p:blipFill>
        <p:spPr>
          <a:xfrm>
            <a:off x="469352" y="2148134"/>
            <a:ext cx="2247247" cy="226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815249" y="5657371"/>
            <a:ext cx="2900612" cy="861774"/>
          </a:xfrm>
          <a:prstGeom prst="rect">
            <a:avLst/>
          </a:prstGeom>
          <a:solidFill>
            <a:srgbClr val="EAB2B2"/>
          </a:solidFill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Пестерева</a:t>
            </a:r>
            <a:r>
              <a:rPr lang="ru-RU" b="1" i="1" dirty="0" smtClean="0"/>
              <a:t> Валентина – </a:t>
            </a:r>
            <a:r>
              <a:rPr lang="ru-RU" sz="1600" b="1" i="1" dirty="0" smtClean="0"/>
              <a:t>победитель в номинации «Профессиональный старт»</a:t>
            </a:r>
            <a:endParaRPr lang="ru-RU" sz="1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38245" y="4609585"/>
            <a:ext cx="250945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Участник </a:t>
            </a:r>
          </a:p>
          <a:p>
            <a:pPr algn="ctr"/>
            <a:r>
              <a:rPr lang="ru-RU" b="1" i="1" dirty="0" smtClean="0"/>
              <a:t>Адамова Елена</a:t>
            </a:r>
            <a:endParaRPr lang="ru-RU" b="1" i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r="2954" b="41755"/>
          <a:stretch/>
        </p:blipFill>
        <p:spPr>
          <a:xfrm>
            <a:off x="8884724" y="1977972"/>
            <a:ext cx="2521362" cy="24348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96627" y="4659706"/>
            <a:ext cx="250945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Участник </a:t>
            </a:r>
          </a:p>
          <a:p>
            <a:pPr algn="ctr"/>
            <a:r>
              <a:rPr lang="ru-RU" b="1" i="1" dirty="0" err="1" smtClean="0"/>
              <a:t>Шодонова</a:t>
            </a:r>
            <a:r>
              <a:rPr lang="ru-RU" b="1" i="1" dirty="0" smtClean="0"/>
              <a:t> Елена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905683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361</Words>
  <Application>Microsoft Office PowerPoint</Application>
  <PresentationFormat>Широкоэкранный</PresentationFormat>
  <Paragraphs>71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Валерия Дмитриевна</dc:creator>
  <cp:lastModifiedBy>БОС</cp:lastModifiedBy>
  <cp:revision>55</cp:revision>
  <dcterms:created xsi:type="dcterms:W3CDTF">2020-01-09T02:49:28Z</dcterms:created>
  <dcterms:modified xsi:type="dcterms:W3CDTF">2021-02-12T07:20:00Z</dcterms:modified>
</cp:coreProperties>
</file>