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4613" y="433979"/>
            <a:ext cx="8915399" cy="63282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детского сада №20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Орончикан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25810"/>
              </p:ext>
            </p:extLst>
          </p:nvPr>
        </p:nvGraphicFramePr>
        <p:xfrm>
          <a:off x="1755774" y="1066800"/>
          <a:ext cx="4251325" cy="559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5" imgW="7093354" imgH="10014462" progId="Word.Document.12">
                  <p:embed/>
                </p:oleObj>
              </mc:Choice>
              <mc:Fallback>
                <p:oleObj name="Документ" r:id="rId5" imgW="7093354" imgH="10014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5774" y="1066800"/>
                        <a:ext cx="4251325" cy="559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ежимы, 20 дс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0775" y="1066800"/>
            <a:ext cx="4848225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78788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9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Легкий дым</vt:lpstr>
      <vt:lpstr>Документ Microsoft Word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2025-08-11T23:20:05Z</dcterms:created>
  <dcterms:modified xsi:type="dcterms:W3CDTF">2025-08-11T23:49:04Z</dcterms:modified>
</cp:coreProperties>
</file>