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5" r:id="rId2"/>
    <p:sldId id="304" r:id="rId3"/>
    <p:sldId id="299" r:id="rId4"/>
    <p:sldId id="284" r:id="rId5"/>
    <p:sldId id="305" r:id="rId6"/>
    <p:sldId id="307" r:id="rId7"/>
    <p:sldId id="308" r:id="rId8"/>
    <p:sldId id="306" r:id="rId9"/>
    <p:sldId id="301" r:id="rId10"/>
    <p:sldId id="28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CC0099"/>
    <a:srgbClr val="FFFFCC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8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4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6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0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6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6136"/>
            <a:ext cx="9135818" cy="68518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3240" y="2967334"/>
            <a:ext cx="5643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603" y="764704"/>
            <a:ext cx="5439759" cy="57554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40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n/>
                <a:solidFill>
                  <a:srgbClr val="660066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 </a:t>
            </a:r>
          </a:p>
          <a:p>
            <a:pPr algn="ctr"/>
            <a:r>
              <a:rPr lang="ru-RU" sz="4000" b="1" i="1" dirty="0" smtClean="0">
                <a:ln/>
                <a:solidFill>
                  <a:srgbClr val="660066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</a:t>
            </a:r>
          </a:p>
          <a:p>
            <a:pPr algn="ctr"/>
            <a:r>
              <a:rPr lang="ru-RU" sz="4000" b="1" i="1" dirty="0" smtClean="0">
                <a:ln/>
                <a:solidFill>
                  <a:srgbClr val="660066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endParaRPr lang="ru-RU" sz="3200" b="1" dirty="0" smtClean="0">
              <a:ln/>
              <a:solidFill>
                <a:schemeClr val="accent3"/>
              </a:solidFill>
              <a:latin typeface="Julia Script" panose="02000400000000000000" pitchFamily="2" charset="0"/>
            </a:endParaRPr>
          </a:p>
          <a:p>
            <a:pPr algn="ctr"/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№5 «Семицветик» -</a:t>
            </a:r>
          </a:p>
          <a:p>
            <a:pPr algn="ctr"/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АН  ДОО «Алмазик</a:t>
            </a:r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Мирный </a:t>
            </a:r>
          </a:p>
          <a:p>
            <a:pPr algn="ctr"/>
            <a:r>
              <a:rPr lang="ru-RU" sz="16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05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050" b="1" i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3337"/>
      </p:ext>
    </p:extLst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7704" y="4509120"/>
            <a:ext cx="6327403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 fontAlgn="base">
              <a:spcBef>
                <a:spcPts val="1000"/>
              </a:spcBef>
              <a:spcAft>
                <a:spcPct val="0"/>
              </a:spcAft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Рады видеть вас в нашем детском саду!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4604" y="69269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полной версией основной образовательной программы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можно в каждой группе,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заведующего и старшего воспитателя: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23329"/>
              </p:ext>
            </p:extLst>
          </p:nvPr>
        </p:nvGraphicFramePr>
        <p:xfrm>
          <a:off x="2371104" y="2009887"/>
          <a:ext cx="5400602" cy="223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368152"/>
                <a:gridCol w="1296144"/>
                <a:gridCol w="1512170"/>
              </a:tblGrid>
              <a:tr h="2865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7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 – 12:30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 – 15:00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3320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0" y="-27384"/>
            <a:ext cx="9399480" cy="7012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7" y="4831703"/>
            <a:ext cx="6500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Адаптация к условиям детского сада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осуществляется согласно адаптационного режима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индивидуального подхода к каждому ребенку.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445" y="1888389"/>
            <a:ext cx="8496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endParaRPr lang="ru-RU" sz="32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4" y="2803665"/>
            <a:ext cx="7796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Определяет содержание и организацию деятельности детей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от 1,5 года до 8 лет с учетом их возрастных, индивидуальных и психологических возможностей по основным направлениям развития.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4473" y="3140968"/>
            <a:ext cx="6500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 группы общеразвивающей направленности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прогулочных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участка</a:t>
            </a:r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Физкультурный зал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Музыкальный зал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Кабинет учителя – логопеда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Комната Монтессори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801" y="1171126"/>
            <a:ext cx="7285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основной образовательной программы в детском саду имеется:</a:t>
            </a:r>
            <a:endParaRPr lang="ru-RU" sz="32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50791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73883"/>
            <a:ext cx="43204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Плановая наполняемость -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9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445" y="2858675"/>
            <a:ext cx="56995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ГРУППЫ: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Группа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раннего возраста «Пчёлки»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Младшая группа «Лучики»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Разновозрастная группа «Ромашка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Подготовительная к школе группа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«Кораблики»</a:t>
            </a:r>
          </a:p>
          <a:p>
            <a:endParaRPr lang="ru-RU" sz="1600" dirty="0">
              <a:latin typeface="Brygada 1918 Bold" pitchFamily="50" charset="0"/>
              <a:ea typeface="Brygada 1918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698" y="2872271"/>
            <a:ext cx="13826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ВОЗРАСТ: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1,5 – 3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3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– 4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– 6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6 – 7(8)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724" y="5663204"/>
            <a:ext cx="85366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Ежегодный контингент  детей определяется социальным заказом (потребностями) родителей воспитанников.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Brygada 1918 Bold" pitchFamily="50" charset="0"/>
              <a:ea typeface="Brygada 1918 Bold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72018"/>
            <a:ext cx="70649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Функционируют 4 группы общеразвивающей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направленности:</a:t>
            </a:r>
            <a:endParaRPr lang="ru-RU" i="1" dirty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3320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81672" y="490811"/>
            <a:ext cx="482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Основная образовательная программа детского сада состоит из 2 частей: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803" y="3963144"/>
            <a:ext cx="5113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Часть, формируемая участниками образовательных отношений составляет 35% и разработана на основе парциальных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«Основы безопасности детей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дошкольного возраста»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Н.Н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 Авдеева, О.Л. Князева, Р.Б.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Стеркина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«Юный эколог» С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 Н. Николаевой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1" y="3717032"/>
            <a:ext cx="1571851" cy="2021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9703" r="24308" b="11882"/>
          <a:stretch/>
        </p:blipFill>
        <p:spPr bwMode="auto">
          <a:xfrm>
            <a:off x="2153855" y="4289276"/>
            <a:ext cx="17137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4" y="1412776"/>
            <a:ext cx="2920306" cy="163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912304"/>
            <a:ext cx="4803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Обязательная часть составляет 65% и разработана в соответствии с Федеральной образовательной программой дошкольного образования, утвержденной приказом Министерства просвещения РФ 28.12.2022 г. №1028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89267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05846" y="206199"/>
            <a:ext cx="579715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Значимой составляющей ООП является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Основные направления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воспитательной работы детского сада отражают следующие ценности: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духовно-нравственное;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гражданско-патриотическое;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экологическое;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трудовое;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мульти-культурное.</a:t>
            </a:r>
            <a:endParaRPr kumimoji="0" lang="ru-RU" altLang="ru-RU" b="1" i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46486" y="3351475"/>
            <a:ext cx="80180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В части формируемой участниками образовательных отношений реализуются направления воспитательной работы: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sz="1800" b="1" i="1" kern="1200" dirty="0" err="1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Гражданско</a:t>
            </a: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 - патриотическое, трудовое (через факультатив «Основы безопасности детей дошкольного возраста»  Н.Н. Авдеева, О.Л. Князева, Р.Б. </a:t>
            </a:r>
            <a:r>
              <a:rPr lang="ru-RU" sz="1800" b="1" i="1" kern="1200" dirty="0" err="1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Стеркина</a:t>
            </a: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)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Экологическое и мульти - культурное (через факультатив «Юный эколог</a:t>
            </a:r>
            <a:r>
              <a:rPr lang="ru-RU" sz="1800" b="1" i="1" kern="1200" dirty="0" smtClean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»)</a:t>
            </a: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Духовно - нравственное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(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через ряд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видов деятельности, таких как игровая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, коммуникативная, познавательно-исследовательская, чтение художественной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литературы и фольклора, 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конструирование,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а также 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художественно-эстетическая (рисование, лепка, аппликация, музыка).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866234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20567" y="632326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3068960"/>
            <a:ext cx="7749306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Факультатив «Основы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безопасности детей </a:t>
            </a: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дошкольного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возраста» </a:t>
            </a:r>
            <a:endParaRPr lang="ru-RU" altLang="ru-RU" sz="1400" b="1" i="1" dirty="0" smtClean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Цель</a:t>
            </a: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: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воспитание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ребенка навыков адекватного поведения в различных неожиданных ситуациях, самостоятельности и ответственности за свое поведение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Задачи: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формировать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знания детей о здоровом образе жизни, способствовать осознанию понятия «здоровый образ жизни»;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формировать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детей сознательное и ответственное отношение к личной безопасности и безопасности окружающих;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систематизировать знания детей о правилах общения с незнакомыми людьми;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систематизировать знания детей о правильном поведении при контактах с домашними животными;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закрепить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детей знания о правилах поведения на улице, дороге, транспорте;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воспитывать основы экологической культуры ребенка и  ценное и бережное отношение к природе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  <a:endParaRPr lang="ru-RU" altLang="ru-RU" sz="14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50369" y="421681"/>
            <a:ext cx="651411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Факультатив «Юный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эколог»  </a:t>
            </a:r>
            <a:endParaRPr lang="ru-RU" altLang="ru-RU" sz="1400" b="1" i="1" dirty="0" smtClean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Цель</a:t>
            </a: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привитие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 экологической культуры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дошкольникам.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Задачи: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ормировать осознанно-правильное отношение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детей к природе;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дополнять впечатления, полученные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ребенком от контакта с природой;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экологическое пространство» - предметно-развивающей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среды экологического развития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детей;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воспитывать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основы экологической культуры ребенка 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ценное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бережное отношение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 природе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  <a:endParaRPr lang="ru-RU" altLang="ru-RU" sz="14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6730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5600" y="1202787"/>
            <a:ext cx="5874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в детском саду необходимых условий для формирования эффективного взаимодействия с семьями воспитанников и повышение компетентности родителей в вопросах обучения и воспитания.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224" y="283331"/>
            <a:ext cx="5797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2400" i="1" dirty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68788"/>
              </p:ext>
            </p:extLst>
          </p:nvPr>
        </p:nvGraphicFramePr>
        <p:xfrm>
          <a:off x="1285853" y="2060848"/>
          <a:ext cx="7458623" cy="4123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480"/>
                <a:gridCol w="5062143"/>
              </a:tblGrid>
              <a:tr h="2312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взаимодействия 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взаимодействия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семьи, запросов, уровня компетентности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Социологическое обследование для определения социального статуса и микроклимата семьи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2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стенды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беседы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телеграмма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u="sng" kern="1200" dirty="0" smtClean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https://t.me/+gpeHdhtKnrlkZmRi </a:t>
                      </a:r>
                      <a:endParaRPr lang="ru-RU" sz="1200" u="sng" kern="1200" dirty="0" smtClean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u="sng" dirty="0" smtClean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https://vk.com/public217186558</a:t>
                      </a:r>
                      <a:endParaRPr lang="ru-RU" sz="1100" u="sng" dirty="0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2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(индивидуальные,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семейные, дистанционные)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 – практикумы; мастер – классы; консультации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организации и рекомендации других ресурсов в сети интернет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задания, тренинги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детского сада и семьи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онлайн праздников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совместного семейного творчества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на различную тематику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0019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9672" y="128601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детского сада организована работа</a:t>
            </a:r>
          </a:p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консультационного центра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14938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имеете возможность получить бесплатную квалифицированную помощь специалистов детского сада в виде консультаций, мастер – классов и других мероприятий в удобной для вас форме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136619"/>
            <a:ext cx="3708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ждут специалисты: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407918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среду с 13:00 до 14:00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088549"/>
            <a:ext cx="459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консультацию к специалистам можно записаться по телефону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3-37-04</a:t>
            </a:r>
            <a:endPara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написать письменное обращение на электронную почту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germanev@almazik.org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82396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783</Words>
  <Application>Microsoft Office PowerPoint</Application>
  <PresentationFormat>Экран (4:3)</PresentationFormat>
  <Paragraphs>150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Evgeniya</cp:lastModifiedBy>
  <cp:revision>104</cp:revision>
  <cp:lastPrinted>2021-09-20T01:54:45Z</cp:lastPrinted>
  <dcterms:created xsi:type="dcterms:W3CDTF">2017-03-23T03:20:58Z</dcterms:created>
  <dcterms:modified xsi:type="dcterms:W3CDTF">2023-08-15T03:03:32Z</dcterms:modified>
</cp:coreProperties>
</file>