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63" r:id="rId5"/>
    <p:sldId id="264" r:id="rId6"/>
    <p:sldId id="267" r:id="rId7"/>
    <p:sldId id="268" r:id="rId8"/>
    <p:sldId id="265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F48F-EE9E-4643-82C1-387314B7F59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A629-88A0-4447-A0EB-E5E2AD724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F48F-EE9E-4643-82C1-387314B7F59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A629-88A0-4447-A0EB-E5E2AD724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F48F-EE9E-4643-82C1-387314B7F59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A629-88A0-4447-A0EB-E5E2AD724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F48F-EE9E-4643-82C1-387314B7F59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A629-88A0-4447-A0EB-E5E2AD724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F48F-EE9E-4643-82C1-387314B7F59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A629-88A0-4447-A0EB-E5E2AD724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F48F-EE9E-4643-82C1-387314B7F59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A629-88A0-4447-A0EB-E5E2AD724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F48F-EE9E-4643-82C1-387314B7F59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A629-88A0-4447-A0EB-E5E2AD724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F48F-EE9E-4643-82C1-387314B7F59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A629-88A0-4447-A0EB-E5E2AD724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F48F-EE9E-4643-82C1-387314B7F59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A629-88A0-4447-A0EB-E5E2AD724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F48F-EE9E-4643-82C1-387314B7F59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A629-88A0-4447-A0EB-E5E2AD724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F48F-EE9E-4643-82C1-387314B7F59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A629-88A0-4447-A0EB-E5E2AD724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F48F-EE9E-4643-82C1-387314B7F59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A629-88A0-4447-A0EB-E5E2AD7245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s-cartoon-family-illustrator-vector-material-vector-cartoon-lazy-gallery-1459940259g4nk8_5dc9abb1a912f.jpg"/>
          <p:cNvPicPr>
            <a:picLocks noChangeAspect="1"/>
          </p:cNvPicPr>
          <p:nvPr/>
        </p:nvPicPr>
        <p:blipFill>
          <a:blip r:embed="rId2"/>
          <a:srcRect l="7776" t="5208" r="5856" b="2083"/>
          <a:stretch>
            <a:fillRect/>
          </a:stretch>
        </p:blipFill>
        <p:spPr>
          <a:xfrm>
            <a:off x="428596" y="214290"/>
            <a:ext cx="8358246" cy="65008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3108" y="1142984"/>
            <a:ext cx="5622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7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Сидим дома</a:t>
            </a:r>
            <a:endParaRPr lang="ru-RU" sz="7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5460326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Группа «Почемучки»</a:t>
            </a:r>
          </a:p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Д/с № 47 «Лесная сказка»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Айхал</a:t>
            </a: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 2020 г.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-20200409-WA0021.jpg"/>
          <p:cNvPicPr>
            <a:picLocks noChangeAspect="1"/>
          </p:cNvPicPr>
          <p:nvPr/>
        </p:nvPicPr>
        <p:blipFill>
          <a:blip r:embed="rId3"/>
          <a:srcRect l="43569" t="37500" b="18750"/>
          <a:stretch>
            <a:fillRect/>
          </a:stretch>
        </p:blipFill>
        <p:spPr>
          <a:xfrm>
            <a:off x="1643042" y="2571744"/>
            <a:ext cx="214314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0409-WA0039.jpg"/>
          <p:cNvPicPr>
            <a:picLocks noChangeAspect="1"/>
          </p:cNvPicPr>
          <p:nvPr/>
        </p:nvPicPr>
        <p:blipFill>
          <a:blip r:embed="rId4"/>
          <a:srcRect l="15000"/>
          <a:stretch>
            <a:fillRect/>
          </a:stretch>
        </p:blipFill>
        <p:spPr>
          <a:xfrm>
            <a:off x="6286512" y="2786057"/>
            <a:ext cx="1785950" cy="307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409-WA00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714620"/>
            <a:ext cx="228601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0409-WA00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9181" y="4357694"/>
            <a:ext cx="2174455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5720" y="214290"/>
            <a:ext cx="4457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Сидим дома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#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Сидим 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ом-сада-9893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500990" cy="6858000"/>
          </a:xfrm>
          <a:prstGeom prst="rect">
            <a:avLst/>
          </a:prstGeom>
        </p:spPr>
      </p:pic>
      <p:pic>
        <p:nvPicPr>
          <p:cNvPr id="5" name="Рисунок 4" descr="IMG-20200411-WA0045.jpg"/>
          <p:cNvPicPr>
            <a:picLocks noChangeAspect="1"/>
          </p:cNvPicPr>
          <p:nvPr/>
        </p:nvPicPr>
        <p:blipFill>
          <a:blip r:embed="rId3"/>
          <a:srcRect l="31944" t="14583" r="15278" b="37500"/>
          <a:stretch>
            <a:fillRect/>
          </a:stretch>
        </p:blipFill>
        <p:spPr>
          <a:xfrm>
            <a:off x="928662" y="3214686"/>
            <a:ext cx="271464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4457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Расстояние, на которое человек может отходить от дома – 100 метров.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in_648168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200409-WA0049.jpg"/>
          <p:cNvPicPr>
            <a:picLocks noChangeAspect="1"/>
          </p:cNvPicPr>
          <p:nvPr/>
        </p:nvPicPr>
        <p:blipFill>
          <a:blip r:embed="rId3"/>
          <a:srcRect l="10156" r="22656" b="20858"/>
          <a:stretch>
            <a:fillRect/>
          </a:stretch>
        </p:blipFill>
        <p:spPr>
          <a:xfrm flipH="1">
            <a:off x="571472" y="2143116"/>
            <a:ext cx="2928958" cy="1886665"/>
          </a:xfrm>
          <a:prstGeom prst="rect">
            <a:avLst/>
          </a:prstGeom>
        </p:spPr>
      </p:pic>
      <p:pic>
        <p:nvPicPr>
          <p:cNvPr id="6" name="Рисунок 5" descr="IMG-20200409-WA00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214818"/>
            <a:ext cx="2071702" cy="2143140"/>
          </a:xfrm>
          <a:prstGeom prst="rect">
            <a:avLst/>
          </a:prstGeom>
        </p:spPr>
      </p:pic>
      <p:pic>
        <p:nvPicPr>
          <p:cNvPr id="7" name="Рисунок 6" descr="IMG-20200409-WA0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143116"/>
            <a:ext cx="1643074" cy="1928826"/>
          </a:xfrm>
          <a:prstGeom prst="rect">
            <a:avLst/>
          </a:prstGeom>
        </p:spPr>
      </p:pic>
      <p:pic>
        <p:nvPicPr>
          <p:cNvPr id="8" name="Рисунок 7" descr="IMG-20200409-WA00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4252150"/>
            <a:ext cx="4071966" cy="1944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_81cc9ce685.jpg"/>
          <p:cNvPicPr>
            <a:picLocks noChangeAspect="1"/>
          </p:cNvPicPr>
          <p:nvPr/>
        </p:nvPicPr>
        <p:blipFill>
          <a:blip r:embed="rId2"/>
          <a:srcRect l="20625" t="17500" r="20000" b="21250"/>
          <a:stretch>
            <a:fillRect/>
          </a:stretch>
        </p:blipFill>
        <p:spPr>
          <a:xfrm>
            <a:off x="0" y="0"/>
            <a:ext cx="9358282" cy="6858000"/>
          </a:xfrm>
          <a:prstGeom prst="rect">
            <a:avLst/>
          </a:prstGeom>
        </p:spPr>
      </p:pic>
      <p:pic>
        <p:nvPicPr>
          <p:cNvPr id="4" name="Рисунок 3" descr="IMG-20200409-WA0047.jpg"/>
          <p:cNvPicPr>
            <a:picLocks noChangeAspect="1"/>
          </p:cNvPicPr>
          <p:nvPr/>
        </p:nvPicPr>
        <p:blipFill>
          <a:blip r:embed="rId3"/>
          <a:srcRect l="2128" t="1515" r="52128" b="66666"/>
          <a:stretch>
            <a:fillRect/>
          </a:stretch>
        </p:blipFill>
        <p:spPr>
          <a:xfrm>
            <a:off x="1000100" y="2285992"/>
            <a:ext cx="3071834" cy="1714512"/>
          </a:xfrm>
          <a:prstGeom prst="rect">
            <a:avLst/>
          </a:prstGeom>
        </p:spPr>
      </p:pic>
      <p:pic>
        <p:nvPicPr>
          <p:cNvPr id="12" name="Рисунок 11" descr="IMG-20200409-WA0047.jpg"/>
          <p:cNvPicPr>
            <a:picLocks noChangeAspect="1"/>
          </p:cNvPicPr>
          <p:nvPr/>
        </p:nvPicPr>
        <p:blipFill>
          <a:blip r:embed="rId3"/>
          <a:srcRect t="32500" r="50000" b="35000"/>
          <a:stretch>
            <a:fillRect/>
          </a:stretch>
        </p:blipFill>
        <p:spPr>
          <a:xfrm>
            <a:off x="1071538" y="4071942"/>
            <a:ext cx="3187180" cy="2071702"/>
          </a:xfrm>
          <a:prstGeom prst="rect">
            <a:avLst/>
          </a:prstGeom>
        </p:spPr>
      </p:pic>
      <p:pic>
        <p:nvPicPr>
          <p:cNvPr id="13" name="Рисунок 12" descr="IMG-20200409-WA0047.jpg"/>
          <p:cNvPicPr>
            <a:picLocks noChangeAspect="1"/>
          </p:cNvPicPr>
          <p:nvPr/>
        </p:nvPicPr>
        <p:blipFill>
          <a:blip r:embed="rId3"/>
          <a:srcRect l="52297" t="2298" r="7499" b="67500"/>
          <a:stretch>
            <a:fillRect/>
          </a:stretch>
        </p:blipFill>
        <p:spPr>
          <a:xfrm>
            <a:off x="5572132" y="2285992"/>
            <a:ext cx="2500330" cy="1857388"/>
          </a:xfrm>
          <a:prstGeom prst="rect">
            <a:avLst/>
          </a:prstGeom>
        </p:spPr>
      </p:pic>
      <p:pic>
        <p:nvPicPr>
          <p:cNvPr id="14" name="Рисунок 13" descr="IMG-20200409-WA0047.jpg"/>
          <p:cNvPicPr>
            <a:picLocks noChangeAspect="1"/>
          </p:cNvPicPr>
          <p:nvPr/>
        </p:nvPicPr>
        <p:blipFill>
          <a:blip r:embed="rId3"/>
          <a:srcRect l="50000" t="67501" r="2499" b="2499"/>
          <a:stretch>
            <a:fillRect/>
          </a:stretch>
        </p:blipFill>
        <p:spPr>
          <a:xfrm>
            <a:off x="5572132" y="4214818"/>
            <a:ext cx="2500330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00411-WA0035.jpg"/>
          <p:cNvPicPr>
            <a:picLocks noChangeAspect="1"/>
          </p:cNvPicPr>
          <p:nvPr/>
        </p:nvPicPr>
        <p:blipFill>
          <a:blip r:embed="rId3"/>
          <a:srcRect l="18519" t="18055" r="7407" b="48611"/>
          <a:stretch>
            <a:fillRect/>
          </a:stretch>
        </p:blipFill>
        <p:spPr>
          <a:xfrm>
            <a:off x="4143372" y="2714620"/>
            <a:ext cx="1857388" cy="148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0410-WA0041.jpg"/>
          <p:cNvPicPr>
            <a:picLocks noChangeAspect="1"/>
          </p:cNvPicPr>
          <p:nvPr/>
        </p:nvPicPr>
        <p:blipFill>
          <a:blip r:embed="rId4"/>
          <a:srcRect l="7420" t="8333" r="9103" b="20833"/>
          <a:stretch>
            <a:fillRect/>
          </a:stretch>
        </p:blipFill>
        <p:spPr>
          <a:xfrm>
            <a:off x="6286512" y="2714620"/>
            <a:ext cx="185738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410-WA0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2714620"/>
            <a:ext cx="192882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0410-WA0036.jpg"/>
          <p:cNvPicPr>
            <a:picLocks noChangeAspect="1"/>
          </p:cNvPicPr>
          <p:nvPr/>
        </p:nvPicPr>
        <p:blipFill>
          <a:blip r:embed="rId6"/>
          <a:srcRect t="11144" r="1562"/>
          <a:stretch>
            <a:fillRect/>
          </a:stretch>
        </p:blipFill>
        <p:spPr>
          <a:xfrm>
            <a:off x="3857620" y="642918"/>
            <a:ext cx="364333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0410-WA0037.jpg"/>
          <p:cNvPicPr>
            <a:picLocks noChangeAspect="1"/>
          </p:cNvPicPr>
          <p:nvPr/>
        </p:nvPicPr>
        <p:blipFill>
          <a:blip r:embed="rId7"/>
          <a:srcRect l="14844" r="33954" b="28885"/>
          <a:stretch>
            <a:fillRect/>
          </a:stretch>
        </p:blipFill>
        <p:spPr>
          <a:xfrm>
            <a:off x="4071934" y="4286256"/>
            <a:ext cx="185738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_648168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00411-WA0027.jpg"/>
          <p:cNvPicPr>
            <a:picLocks noChangeAspect="1"/>
          </p:cNvPicPr>
          <p:nvPr/>
        </p:nvPicPr>
        <p:blipFill>
          <a:blip r:embed="rId3"/>
          <a:srcRect l="22932" t="14583" r="13910" b="16666"/>
          <a:stretch>
            <a:fillRect/>
          </a:stretch>
        </p:blipFill>
        <p:spPr>
          <a:xfrm>
            <a:off x="6886158" y="2214554"/>
            <a:ext cx="175780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0411-WA0028.jpg"/>
          <p:cNvPicPr>
            <a:picLocks noChangeAspect="1"/>
          </p:cNvPicPr>
          <p:nvPr/>
        </p:nvPicPr>
        <p:blipFill>
          <a:blip r:embed="rId4"/>
          <a:srcRect l="19444" t="4166" r="6944" b="38542"/>
          <a:stretch>
            <a:fillRect/>
          </a:stretch>
        </p:blipFill>
        <p:spPr>
          <a:xfrm>
            <a:off x="3571868" y="2214554"/>
            <a:ext cx="2143140" cy="193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0411-WA0030.jpg"/>
          <p:cNvPicPr>
            <a:picLocks noChangeAspect="1"/>
          </p:cNvPicPr>
          <p:nvPr/>
        </p:nvPicPr>
        <p:blipFill>
          <a:blip r:embed="rId5"/>
          <a:srcRect r="20833" b="9375"/>
          <a:stretch>
            <a:fillRect/>
          </a:stretch>
        </p:blipFill>
        <p:spPr>
          <a:xfrm>
            <a:off x="500034" y="2143115"/>
            <a:ext cx="3071834" cy="407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200411-WA0031.jpg"/>
          <p:cNvPicPr>
            <a:picLocks noChangeAspect="1"/>
          </p:cNvPicPr>
          <p:nvPr/>
        </p:nvPicPr>
        <p:blipFill>
          <a:blip r:embed="rId3"/>
          <a:srcRect t="9375" r="23611"/>
          <a:stretch>
            <a:fillRect/>
          </a:stretch>
        </p:blipFill>
        <p:spPr>
          <a:xfrm>
            <a:off x="6286513" y="2786058"/>
            <a:ext cx="1857388" cy="3286124"/>
          </a:xfrm>
          <a:prstGeom prst="rect">
            <a:avLst/>
          </a:prstGeom>
        </p:spPr>
      </p:pic>
      <p:pic>
        <p:nvPicPr>
          <p:cNvPr id="6" name="Рисунок 5" descr="IMG-20200411-WA0032.jpg"/>
          <p:cNvPicPr>
            <a:picLocks noChangeAspect="1"/>
          </p:cNvPicPr>
          <p:nvPr/>
        </p:nvPicPr>
        <p:blipFill>
          <a:blip r:embed="rId4"/>
          <a:srcRect l="22222" t="12500" r="5555" b="12500"/>
          <a:stretch>
            <a:fillRect/>
          </a:stretch>
        </p:blipFill>
        <p:spPr>
          <a:xfrm>
            <a:off x="4071934" y="2643182"/>
            <a:ext cx="1934779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8055557-stock-illustration-family-at-the-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428736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Мы остались дома ради вас. Пожалуйста, оставайтесь дома ради нас!!!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53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Сидим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Булгакова Нина Ильинишна</cp:lastModifiedBy>
  <cp:revision>17</cp:revision>
  <dcterms:created xsi:type="dcterms:W3CDTF">2020-04-12T04:59:58Z</dcterms:created>
  <dcterms:modified xsi:type="dcterms:W3CDTF">2020-04-15T00:07:45Z</dcterms:modified>
</cp:coreProperties>
</file>